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9" r:id="rId4"/>
    <p:sldId id="280" r:id="rId5"/>
    <p:sldId id="281" r:id="rId6"/>
    <p:sldId id="284" r:id="rId7"/>
    <p:sldId id="285" r:id="rId8"/>
    <p:sldId id="305" r:id="rId9"/>
    <p:sldId id="30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423"/>
    <a:srgbClr val="6A6A6A"/>
    <a:srgbClr val="57593C"/>
    <a:srgbClr val="F0BD3E"/>
    <a:srgbClr val="387677"/>
    <a:srgbClr val="025253"/>
    <a:srgbClr val="085453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2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8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728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EB83EAB-2509-4293-8AA4-2B055FD9376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28700" y="1466850"/>
            <a:ext cx="3905250" cy="390525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C43A3D-42D6-4D7A-A176-160CFA033D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438525" y="762000"/>
            <a:ext cx="1771650" cy="177165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26D3E94-9746-4F33-BBDB-AD79316782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4324350" y="2533650"/>
            <a:ext cx="1771650" cy="177165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13FBF24-1990-4F17-ADD2-8B1183C3BA9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38525" y="4305300"/>
            <a:ext cx="1771650" cy="177165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66027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E68AC4-931B-40F0-8E58-96E8A631CF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48200" y="1847850"/>
            <a:ext cx="2895600" cy="20574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8E0D9A36-4729-4BF4-BF57-6843DEC7711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53400" y="1847850"/>
            <a:ext cx="2895600" cy="20574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DA8AFA13-34EA-4668-9783-A3BB5319E50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43000" y="1847850"/>
            <a:ext cx="2895600" cy="20574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49956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DA8AFA13-34EA-4668-9783-A3BB5319E50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104900" y="1905000"/>
            <a:ext cx="1924050" cy="20193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84CB4F71-27BB-4C00-82C1-279EA325839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733800" y="1905000"/>
            <a:ext cx="1924050" cy="20193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A3C1C2C7-ECA4-4270-AD3E-72113C0C822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62700" y="1905000"/>
            <a:ext cx="1924050" cy="20193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116AC1B5-1B39-4EE9-9196-09587D42E2C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91600" y="1905000"/>
            <a:ext cx="1924050" cy="20193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4071288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DA8AFA13-34EA-4668-9783-A3BB5319E50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3429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0E316B9-9F08-4A6F-B7CA-2B5EDC1BDF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3429000"/>
            <a:ext cx="6096000" cy="3429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1745912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0E316B9-9F08-4A6F-B7CA-2B5EDC1BDF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400550" y="781050"/>
            <a:ext cx="3390900" cy="52959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116165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26D3E94-9746-4F33-BBDB-AD79316782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505700" y="1981200"/>
            <a:ext cx="2324100" cy="232410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EB83EAB-2509-4293-8AA4-2B055FD9376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362200" y="1981200"/>
            <a:ext cx="2324100" cy="232410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991834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0E316B9-9F08-4A6F-B7CA-2B5EDC1BDF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3429000"/>
            <a:ext cx="6096000" cy="3429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C4D9600E-4744-4D2A-8CCF-B4A3E8CDB5B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3429000"/>
            <a:ext cx="6096000" cy="3429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27D51A77-13EF-47D9-A0F6-DA398711284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0"/>
            <a:ext cx="6096000" cy="3429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506244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C4D9600E-4744-4D2A-8CCF-B4A3E8CDB5B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44000" y="146685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0CB406E6-91CD-4C87-BCE0-27B233551A9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146685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8986CBCE-8DF4-4A1B-8AF8-59E6E087260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048000" y="146685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06F60F1-7BD7-4B85-ADBC-A4F3B71051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146685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529ACB22-2D8C-49DC-8D3B-5BC0803FFDC7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343400" y="3981450"/>
            <a:ext cx="3505200" cy="287655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F2D474F2-AB26-4B45-978D-8D13AAB5788D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848600" y="3981450"/>
            <a:ext cx="3505200" cy="287655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667381B0-D574-409E-94F2-F94CB7EA2861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838200" y="3981450"/>
            <a:ext cx="3505200" cy="287655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4245315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C4D9600E-4744-4D2A-8CCF-B4A3E8CDB5B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144000" y="182880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5" name="Picture Placeholder 6">
            <a:extLst>
              <a:ext uri="{FF2B5EF4-FFF2-40B4-BE49-F238E27FC236}">
                <a16:creationId xmlns:a16="http://schemas.microsoft.com/office/drawing/2014/main" id="{0CB406E6-91CD-4C87-BCE0-27B233551A9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096000" y="182880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8986CBCE-8DF4-4A1B-8AF8-59E6E087260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048000" y="182880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8" name="Picture Placeholder 6">
            <a:extLst>
              <a:ext uri="{FF2B5EF4-FFF2-40B4-BE49-F238E27FC236}">
                <a16:creationId xmlns:a16="http://schemas.microsoft.com/office/drawing/2014/main" id="{306F60F1-7BD7-4B85-ADBC-A4F3B71051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0" y="182880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12A26461-5C99-4D4E-B15C-EAB75ABEA6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144000" y="434340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1895EBCB-E12E-4DBC-B4F6-ADB29A9777E5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096000" y="434340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F5BE7B1C-DFA7-46A4-8DB0-619882CC3AC1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048000" y="434340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EE8FFEC7-595D-430E-87DD-DEAFD5FB74EA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0" y="4343400"/>
            <a:ext cx="3048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794672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C4D9600E-4744-4D2A-8CCF-B4A3E8CDB5B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12A26461-5C99-4D4E-B15C-EAB75ABEA6E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0" y="4343400"/>
            <a:ext cx="12192000" cy="25146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251827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E68AC4-931B-40F0-8E58-96E8A631CF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221566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6">
            <a:extLst>
              <a:ext uri="{FF2B5EF4-FFF2-40B4-BE49-F238E27FC236}">
                <a16:creationId xmlns:a16="http://schemas.microsoft.com/office/drawing/2014/main" id="{C4D9600E-4744-4D2A-8CCF-B4A3E8CDB5B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8686800" cy="6858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119250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E68AC4-931B-40F0-8E58-96E8A631CF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548882"/>
            <a:ext cx="5299788" cy="3760236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24141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E68AC4-931B-40F0-8E58-96E8A631CF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6096000" cy="6858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281860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E68AC4-931B-40F0-8E58-96E8A631CF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209722" y="0"/>
            <a:ext cx="3982278" cy="6858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2464028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E68AC4-931B-40F0-8E58-96E8A631CF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422937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E68AC4-931B-40F0-8E58-96E8A631CF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240696" y="0"/>
            <a:ext cx="3710608" cy="6858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2478734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CE68AC4-931B-40F0-8E58-96E8A631CFF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3429000"/>
          </a:xfr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16811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FC43A3D-42D6-4D7A-A176-160CFA033D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33950" y="1981200"/>
            <a:ext cx="2324100" cy="232410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26D3E94-9746-4F33-BBDB-AD79316782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115300" y="1981200"/>
            <a:ext cx="2324100" cy="232410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EB83EAB-2509-4293-8AA4-2B055FD9376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752600" y="1981200"/>
            <a:ext cx="2324100" cy="2324100"/>
          </a:xfrm>
          <a:custGeom>
            <a:avLst/>
            <a:gdLst>
              <a:gd name="connsiteX0" fmla="*/ 457200 w 914400"/>
              <a:gd name="connsiteY0" fmla="*/ 0 h 914400"/>
              <a:gd name="connsiteX1" fmla="*/ 914400 w 914400"/>
              <a:gd name="connsiteY1" fmla="*/ 457200 h 914400"/>
              <a:gd name="connsiteX2" fmla="*/ 457200 w 914400"/>
              <a:gd name="connsiteY2" fmla="*/ 914400 h 914400"/>
              <a:gd name="connsiteX3" fmla="*/ 0 w 914400"/>
              <a:gd name="connsiteY3" fmla="*/ 457200 h 914400"/>
              <a:gd name="connsiteX4" fmla="*/ 457200 w 914400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914400">
                <a:moveTo>
                  <a:pt x="457200" y="0"/>
                </a:move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</p:spPr>
        <p:txBody>
          <a:bodyPr wrap="square" anchor="ctr">
            <a:no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/>
              <a:t>Drag and Drop your picture here</a:t>
            </a:r>
          </a:p>
        </p:txBody>
      </p:sp>
    </p:spTree>
    <p:extLst>
      <p:ext uri="{BB962C8B-B14F-4D97-AF65-F5344CB8AC3E}">
        <p14:creationId xmlns:p14="http://schemas.microsoft.com/office/powerpoint/2010/main" val="340459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0072CD-9043-4E68-B268-F65E41B17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E8A77-8127-4986-A5EC-8CEF10F41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10EB-4192-434B-8C9D-0475F23E04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938C-0F74-4C66-8A5F-D4B9E4B9BBA8}" type="datetimeFigureOut">
              <a:rPr lang="en-US" smtClean="0"/>
              <a:t>9/9/22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C8D9D-1DE7-4F87-AFFD-A3D10EEFC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BB061-B068-4C3A-B442-610C50734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82FAA-A2BF-45DE-8144-A32C02935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93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46F0E4-1842-435E-88C4-DA1C3775346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856E102-5BD6-4CBA-B116-2A3FC5A821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AA66A7-E8D4-4D19-A21F-FE44C8C8ADFC}"/>
              </a:ext>
            </a:extLst>
          </p:cNvPr>
          <p:cNvSpPr txBox="1"/>
          <p:nvPr/>
        </p:nvSpPr>
        <p:spPr>
          <a:xfrm>
            <a:off x="3439884" y="2536362"/>
            <a:ext cx="531223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F56423"/>
                </a:solidFill>
                <a:latin typeface="Raleway" panose="020B05030301010600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INSERT TITLE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E67B858-E304-C24D-B5C1-539E0592696C}"/>
              </a:ext>
            </a:extLst>
          </p:cNvPr>
          <p:cNvCxnSpPr/>
          <p:nvPr/>
        </p:nvCxnSpPr>
        <p:spPr>
          <a:xfrm>
            <a:off x="3450036" y="3298572"/>
            <a:ext cx="530352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0E147798-B4CE-CE4A-B8C1-8E7AABBB1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7800" y="3635862"/>
            <a:ext cx="42164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1189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056C4BE-D5AE-4825-8975-F53E06BB1E37}"/>
              </a:ext>
            </a:extLst>
          </p:cNvPr>
          <p:cNvSpPr/>
          <p:nvPr/>
        </p:nvSpPr>
        <p:spPr>
          <a:xfrm>
            <a:off x="6096000" y="2"/>
            <a:ext cx="6096000" cy="4651511"/>
          </a:xfrm>
          <a:prstGeom prst="rect">
            <a:avLst/>
          </a:prstGeom>
          <a:solidFill>
            <a:srgbClr val="6A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F40B8A-90E1-4C18-9D0A-21B8B2616DD9}"/>
              </a:ext>
            </a:extLst>
          </p:cNvPr>
          <p:cNvSpPr/>
          <p:nvPr/>
        </p:nvSpPr>
        <p:spPr>
          <a:xfrm>
            <a:off x="6096000" y="4651513"/>
            <a:ext cx="6096000" cy="2206487"/>
          </a:xfrm>
          <a:prstGeom prst="rect">
            <a:avLst/>
          </a:prstGeom>
          <a:solidFill>
            <a:srgbClr val="F564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0638DB-28A4-47DE-A14C-0184033736FA}"/>
              </a:ext>
            </a:extLst>
          </p:cNvPr>
          <p:cNvSpPr txBox="1"/>
          <p:nvPr/>
        </p:nvSpPr>
        <p:spPr>
          <a:xfrm>
            <a:off x="7290318" y="2325754"/>
            <a:ext cx="3707364" cy="1332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Raleway" panose="020B0503030101060003" pitchFamily="34" charset="0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1100" dirty="0" err="1">
                <a:solidFill>
                  <a:schemeClr val="bg1"/>
                </a:solidFill>
                <a:latin typeface="Raleway" panose="020B0503030101060003" pitchFamily="34" charset="0"/>
              </a:rPr>
              <a:t>urna</a:t>
            </a:r>
            <a:r>
              <a:rPr lang="en-US" sz="1100" dirty="0">
                <a:solidFill>
                  <a:schemeClr val="bg1"/>
                </a:solidFill>
                <a:latin typeface="Raleway" panose="020B0503030101060003" pitchFamily="34" charset="0"/>
              </a:rPr>
              <a:t>. Nunc viverra imperdiet enim.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E590AD-0B14-43F5-86D6-4A6B7D63E06C}"/>
              </a:ext>
            </a:extLst>
          </p:cNvPr>
          <p:cNvSpPr txBox="1"/>
          <p:nvPr/>
        </p:nvSpPr>
        <p:spPr>
          <a:xfrm>
            <a:off x="7290318" y="5342591"/>
            <a:ext cx="3707364" cy="824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Raleway" panose="020B0503030101060003" pitchFamily="34" charset="0"/>
              </a:rPr>
              <a:t>Lorem ipsum dolor sit amet, consectetuer adipiscing elit. Maecenas porttitor congue massa. Fusce posuere, magna sed pulvinar </a:t>
            </a:r>
            <a:r>
              <a:rPr lang="en-US" sz="1100" dirty="0" err="1">
                <a:solidFill>
                  <a:schemeClr val="bg1"/>
                </a:solidFill>
                <a:latin typeface="Raleway" panose="020B0503030101060003" pitchFamily="34" charset="0"/>
              </a:rPr>
              <a:t>ultricies</a:t>
            </a:r>
            <a:r>
              <a:rPr lang="en-US" sz="1100" dirty="0">
                <a:solidFill>
                  <a:schemeClr val="bg1"/>
                </a:solidFill>
                <a:latin typeface="Raleway" panose="020B0503030101060003" pitchFamily="34" charset="0"/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10B91C-9106-4DAF-AF72-A77B64FA8FAC}"/>
              </a:ext>
            </a:extLst>
          </p:cNvPr>
          <p:cNvSpPr txBox="1"/>
          <p:nvPr/>
        </p:nvSpPr>
        <p:spPr>
          <a:xfrm>
            <a:off x="7290318" y="1232520"/>
            <a:ext cx="3707364" cy="95410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Subtitle</a:t>
            </a:r>
          </a:p>
          <a:p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89FDBA-F9AC-46A5-9D4F-7A1F599020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5839059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2C48FA-92EC-44BB-B84A-E9FD7139D4C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8546B9-04D1-428E-9606-895EE7DB3A01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>
              <a:lumMod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D4C25A-525B-4060-BB16-DB685C6C1358}"/>
              </a:ext>
            </a:extLst>
          </p:cNvPr>
          <p:cNvSpPr txBox="1"/>
          <p:nvPr/>
        </p:nvSpPr>
        <p:spPr>
          <a:xfrm>
            <a:off x="1553749" y="4365660"/>
            <a:ext cx="3707364" cy="1332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latin typeface="Raleway" panose="020B0503030101060003" pitchFamily="34" charset="0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1100" dirty="0" err="1">
                <a:latin typeface="Raleway" panose="020B0503030101060003" pitchFamily="34" charset="0"/>
              </a:rPr>
              <a:t>urna</a:t>
            </a:r>
            <a:r>
              <a:rPr lang="en-US" sz="1100" dirty="0">
                <a:latin typeface="Raleway" panose="020B0503030101060003" pitchFamily="34" charset="0"/>
              </a:rPr>
              <a:t>. Nunc viverra imperdiet enim.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9B4AE8-3B0A-474F-B160-E701EFFAC0C1}"/>
              </a:ext>
            </a:extLst>
          </p:cNvPr>
          <p:cNvSpPr txBox="1"/>
          <p:nvPr/>
        </p:nvSpPr>
        <p:spPr>
          <a:xfrm>
            <a:off x="6715470" y="4365660"/>
            <a:ext cx="3707364" cy="1332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>
                <a:latin typeface="Raleway" panose="020B0503030101060003" pitchFamily="34" charset="0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1100" dirty="0" err="1">
                <a:latin typeface="Raleway" panose="020B0503030101060003" pitchFamily="34" charset="0"/>
              </a:rPr>
              <a:t>urna</a:t>
            </a:r>
            <a:r>
              <a:rPr lang="en-US" sz="1100" dirty="0">
                <a:latin typeface="Raleway" panose="020B0503030101060003" pitchFamily="34" charset="0"/>
              </a:rPr>
              <a:t>. Nunc viverra imperdiet enim.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627528-30E0-4B23-97D3-17BD8D08432D}"/>
              </a:ext>
            </a:extLst>
          </p:cNvPr>
          <p:cNvSpPr txBox="1"/>
          <p:nvPr/>
        </p:nvSpPr>
        <p:spPr>
          <a:xfrm>
            <a:off x="1553749" y="1237446"/>
            <a:ext cx="370736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Subtitle</a:t>
            </a:r>
          </a:p>
          <a:p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8876835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D8C808-B7A2-41AA-8F70-B70BC0C9BE0E}"/>
              </a:ext>
            </a:extLst>
          </p:cNvPr>
          <p:cNvSpPr/>
          <p:nvPr/>
        </p:nvSpPr>
        <p:spPr>
          <a:xfrm>
            <a:off x="7951305" y="-1"/>
            <a:ext cx="4240696" cy="6858000"/>
          </a:xfrm>
          <a:prstGeom prst="rect">
            <a:avLst/>
          </a:prstGeom>
          <a:solidFill>
            <a:srgbClr val="F564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A7BF0A-CA31-45E0-9BC5-0C17EC7F8A96}"/>
              </a:ext>
            </a:extLst>
          </p:cNvPr>
          <p:cNvSpPr txBox="1"/>
          <p:nvPr/>
        </p:nvSpPr>
        <p:spPr>
          <a:xfrm>
            <a:off x="8643527" y="2635962"/>
            <a:ext cx="3005134" cy="15860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Raleway" panose="020B0503030101060003" pitchFamily="34" charset="0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1100" dirty="0" err="1">
                <a:solidFill>
                  <a:schemeClr val="bg1"/>
                </a:solidFill>
                <a:latin typeface="Raleway" panose="020B0503030101060003" pitchFamily="34" charset="0"/>
              </a:rPr>
              <a:t>urna</a:t>
            </a:r>
            <a:r>
              <a:rPr lang="en-US" sz="1100" dirty="0">
                <a:solidFill>
                  <a:schemeClr val="bg1"/>
                </a:solidFill>
                <a:latin typeface="Raleway" panose="020B0503030101060003" pitchFamily="34" charset="0"/>
              </a:rPr>
              <a:t>. Nunc viverra imperdiet enim.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F0532E-627A-45D5-A625-3AE29838BE8F}"/>
              </a:ext>
            </a:extLst>
          </p:cNvPr>
          <p:cNvSpPr txBox="1"/>
          <p:nvPr/>
        </p:nvSpPr>
        <p:spPr>
          <a:xfrm>
            <a:off x="719134" y="2951945"/>
            <a:ext cx="282933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Subtitle</a:t>
            </a:r>
          </a:p>
          <a:p>
            <a:pPr algn="r"/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Here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C04CB3-A531-499B-9B76-A518420C65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216729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32E933-CF45-4E39-B633-DE3A0FFCD145}"/>
              </a:ext>
            </a:extLst>
          </p:cNvPr>
          <p:cNvSpPr/>
          <p:nvPr/>
        </p:nvSpPr>
        <p:spPr>
          <a:xfrm>
            <a:off x="6096000" y="3428999"/>
            <a:ext cx="6096001" cy="3429000"/>
          </a:xfrm>
          <a:prstGeom prst="rect">
            <a:avLst/>
          </a:prstGeom>
          <a:solidFill>
            <a:srgbClr val="6A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CA6C0F-10D5-4AF5-9C4F-C384E665FD38}"/>
              </a:ext>
            </a:extLst>
          </p:cNvPr>
          <p:cNvSpPr txBox="1"/>
          <p:nvPr/>
        </p:nvSpPr>
        <p:spPr>
          <a:xfrm>
            <a:off x="1136239" y="3217549"/>
            <a:ext cx="3707364" cy="1332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100" dirty="0">
                <a:latin typeface="Raleway" panose="020B0503030101060003" pitchFamily="34" charset="0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1100" dirty="0" err="1">
                <a:latin typeface="Raleway" panose="020B0503030101060003" pitchFamily="34" charset="0"/>
              </a:rPr>
              <a:t>urna</a:t>
            </a:r>
            <a:r>
              <a:rPr lang="en-US" sz="1100" dirty="0">
                <a:latin typeface="Raleway" panose="020B0503030101060003" pitchFamily="34" charset="0"/>
              </a:rPr>
              <a:t>. Nunc viverra imperdiet enim. 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9823C5-E5C9-471C-A99C-A6F183A7A802}"/>
              </a:ext>
            </a:extLst>
          </p:cNvPr>
          <p:cNvSpPr txBox="1"/>
          <p:nvPr/>
        </p:nvSpPr>
        <p:spPr>
          <a:xfrm>
            <a:off x="1136239" y="2104416"/>
            <a:ext cx="3707364" cy="95410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Subtitle</a:t>
            </a:r>
          </a:p>
          <a:p>
            <a:pPr algn="r"/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639EC-3AB6-4B9E-B70F-249C6846697B}"/>
              </a:ext>
            </a:extLst>
          </p:cNvPr>
          <p:cNvSpPr txBox="1"/>
          <p:nvPr/>
        </p:nvSpPr>
        <p:spPr>
          <a:xfrm>
            <a:off x="9144000" y="4731335"/>
            <a:ext cx="2501416" cy="824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Raleway" panose="020B0503030101060003" pitchFamily="34" charset="0"/>
              </a:rPr>
              <a:t>Lorem ipsum dolor sit amet, consectetuer adipiscing elit. Maecenas porttitor congue massa. 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2F6FABC-C3EC-4DED-B75F-E5A0B82292F0}"/>
              </a:ext>
            </a:extLst>
          </p:cNvPr>
          <p:cNvGrpSpPr/>
          <p:nvPr/>
        </p:nvGrpSpPr>
        <p:grpSpPr>
          <a:xfrm>
            <a:off x="6937446" y="4189343"/>
            <a:ext cx="1908313" cy="1908313"/>
            <a:chOff x="6937446" y="4189343"/>
            <a:chExt cx="1908313" cy="1908313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28D9AFD-E2D4-4056-863B-913FA16EB524}"/>
                </a:ext>
              </a:extLst>
            </p:cNvPr>
            <p:cNvGrpSpPr/>
            <p:nvPr/>
          </p:nvGrpSpPr>
          <p:grpSpPr>
            <a:xfrm>
              <a:off x="6937446" y="4189343"/>
              <a:ext cx="1908313" cy="1908313"/>
              <a:chOff x="2226366" y="5143499"/>
              <a:chExt cx="1908313" cy="1908313"/>
            </a:xfrm>
          </p:grpSpPr>
          <p:sp>
            <p:nvSpPr>
              <p:cNvPr id="10" name="Circle: Hollow 9">
                <a:extLst>
                  <a:ext uri="{FF2B5EF4-FFF2-40B4-BE49-F238E27FC236}">
                    <a16:creationId xmlns:a16="http://schemas.microsoft.com/office/drawing/2014/main" id="{7A8F8E31-1BDC-4800-B323-853F2B593784}"/>
                  </a:ext>
                </a:extLst>
              </p:cNvPr>
              <p:cNvSpPr/>
              <p:nvPr/>
            </p:nvSpPr>
            <p:spPr>
              <a:xfrm>
                <a:off x="2226366" y="5143499"/>
                <a:ext cx="1908313" cy="1908313"/>
              </a:xfrm>
              <a:prstGeom prst="donut">
                <a:avLst>
                  <a:gd name="adj" fmla="val 6872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Block Arc 10">
                <a:extLst>
                  <a:ext uri="{FF2B5EF4-FFF2-40B4-BE49-F238E27FC236}">
                    <a16:creationId xmlns:a16="http://schemas.microsoft.com/office/drawing/2014/main" id="{A780C5C2-AFD1-4F75-9A89-707313674B93}"/>
                  </a:ext>
                </a:extLst>
              </p:cNvPr>
              <p:cNvSpPr/>
              <p:nvPr/>
            </p:nvSpPr>
            <p:spPr>
              <a:xfrm>
                <a:off x="2226366" y="5143499"/>
                <a:ext cx="1908312" cy="1908312"/>
              </a:xfrm>
              <a:prstGeom prst="blockArc">
                <a:avLst>
                  <a:gd name="adj1" fmla="val 4065056"/>
                  <a:gd name="adj2" fmla="val 20921406"/>
                  <a:gd name="adj3" fmla="val 7508"/>
                </a:avLst>
              </a:prstGeom>
              <a:solidFill>
                <a:srgbClr val="F5642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Shape 2634">
              <a:extLst>
                <a:ext uri="{FF2B5EF4-FFF2-40B4-BE49-F238E27FC236}">
                  <a16:creationId xmlns:a16="http://schemas.microsoft.com/office/drawing/2014/main" id="{02569E41-0450-4A18-AE33-6761F16C6DF1}"/>
                </a:ext>
              </a:extLst>
            </p:cNvPr>
            <p:cNvSpPr/>
            <p:nvPr/>
          </p:nvSpPr>
          <p:spPr>
            <a:xfrm>
              <a:off x="7682558" y="4934455"/>
              <a:ext cx="418088" cy="418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579" y="7008"/>
                  </a:moveTo>
                  <a:cubicBezTo>
                    <a:pt x="20006" y="12260"/>
                    <a:pt x="12624" y="19436"/>
                    <a:pt x="10800" y="20538"/>
                  </a:cubicBezTo>
                  <a:cubicBezTo>
                    <a:pt x="8976" y="19436"/>
                    <a:pt x="1594" y="12260"/>
                    <a:pt x="1021" y="7001"/>
                  </a:cubicBezTo>
                  <a:cubicBezTo>
                    <a:pt x="1021" y="7001"/>
                    <a:pt x="982" y="6718"/>
                    <a:pt x="982" y="6382"/>
                  </a:cubicBezTo>
                  <a:cubicBezTo>
                    <a:pt x="982" y="3404"/>
                    <a:pt x="3404" y="982"/>
                    <a:pt x="6382" y="982"/>
                  </a:cubicBezTo>
                  <a:cubicBezTo>
                    <a:pt x="7780" y="982"/>
                    <a:pt x="9107" y="1518"/>
                    <a:pt x="10120" y="2491"/>
                  </a:cubicBezTo>
                  <a:lnTo>
                    <a:pt x="10800" y="3145"/>
                  </a:lnTo>
                  <a:lnTo>
                    <a:pt x="11480" y="2491"/>
                  </a:lnTo>
                  <a:cubicBezTo>
                    <a:pt x="12493" y="1518"/>
                    <a:pt x="13820" y="982"/>
                    <a:pt x="15218" y="982"/>
                  </a:cubicBezTo>
                  <a:cubicBezTo>
                    <a:pt x="18196" y="982"/>
                    <a:pt x="20618" y="3404"/>
                    <a:pt x="20618" y="6382"/>
                  </a:cubicBezTo>
                  <a:cubicBezTo>
                    <a:pt x="20618" y="6725"/>
                    <a:pt x="20579" y="7008"/>
                    <a:pt x="20579" y="7008"/>
                  </a:cubicBezTo>
                  <a:moveTo>
                    <a:pt x="21600" y="6382"/>
                  </a:moveTo>
                  <a:cubicBezTo>
                    <a:pt x="21600" y="2857"/>
                    <a:pt x="18743" y="0"/>
                    <a:pt x="15218" y="0"/>
                  </a:cubicBezTo>
                  <a:cubicBezTo>
                    <a:pt x="13502" y="0"/>
                    <a:pt x="11947" y="681"/>
                    <a:pt x="10800" y="1784"/>
                  </a:cubicBezTo>
                  <a:cubicBezTo>
                    <a:pt x="9653" y="681"/>
                    <a:pt x="8098" y="0"/>
                    <a:pt x="6382" y="0"/>
                  </a:cubicBezTo>
                  <a:cubicBezTo>
                    <a:pt x="2857" y="0"/>
                    <a:pt x="0" y="2857"/>
                    <a:pt x="0" y="6382"/>
                  </a:cubicBezTo>
                  <a:cubicBezTo>
                    <a:pt x="0" y="6792"/>
                    <a:pt x="65" y="7282"/>
                    <a:pt x="45" y="7115"/>
                  </a:cubicBezTo>
                  <a:cubicBezTo>
                    <a:pt x="733" y="13419"/>
                    <a:pt x="9855" y="21600"/>
                    <a:pt x="10800" y="21600"/>
                  </a:cubicBezTo>
                  <a:cubicBezTo>
                    <a:pt x="11745" y="21600"/>
                    <a:pt x="20867" y="13419"/>
                    <a:pt x="21555" y="7115"/>
                  </a:cubicBezTo>
                  <a:cubicBezTo>
                    <a:pt x="21536" y="7282"/>
                    <a:pt x="21600" y="6792"/>
                    <a:pt x="21600" y="6382"/>
                  </a:cubicBezTo>
                </a:path>
              </a:pathLst>
            </a:custGeom>
            <a:solidFill>
              <a:srgbClr val="F56423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771917-FA30-4E35-9322-80CD26FC322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053830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6FF4806-BFCF-41E8-8A8F-1989DF87A2AA}"/>
              </a:ext>
            </a:extLst>
          </p:cNvPr>
          <p:cNvSpPr/>
          <p:nvPr/>
        </p:nvSpPr>
        <p:spPr>
          <a:xfrm>
            <a:off x="0" y="0"/>
            <a:ext cx="7810500" cy="4686300"/>
          </a:xfrm>
          <a:prstGeom prst="rect">
            <a:avLst/>
          </a:prstGeom>
          <a:solidFill>
            <a:srgbClr val="6A6A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4082810-7D90-4200-A1D8-E51F9517C22A}"/>
              </a:ext>
            </a:extLst>
          </p:cNvPr>
          <p:cNvSpPr/>
          <p:nvPr/>
        </p:nvSpPr>
        <p:spPr>
          <a:xfrm>
            <a:off x="0" y="4686300"/>
            <a:ext cx="7810500" cy="2171700"/>
          </a:xfrm>
          <a:prstGeom prst="rect">
            <a:avLst/>
          </a:prstGeom>
          <a:solidFill>
            <a:srgbClr val="F564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A349F4-2C97-4CA6-88E3-24435EA17D1A}"/>
              </a:ext>
            </a:extLst>
          </p:cNvPr>
          <p:cNvSpPr txBox="1"/>
          <p:nvPr/>
        </p:nvSpPr>
        <p:spPr>
          <a:xfrm>
            <a:off x="8357118" y="3167390"/>
            <a:ext cx="3358632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Subtitle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C899DF-D1F7-446B-AF6D-DD82D20D9D6B}"/>
              </a:ext>
            </a:extLst>
          </p:cNvPr>
          <p:cNvSpPr txBox="1"/>
          <p:nvPr/>
        </p:nvSpPr>
        <p:spPr>
          <a:xfrm>
            <a:off x="1181100" y="5233028"/>
            <a:ext cx="5448300" cy="10782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dirty="0">
                <a:solidFill>
                  <a:schemeClr val="bg1"/>
                </a:solidFill>
                <a:latin typeface="Raleway" panose="020B0503030101060003" pitchFamily="34" charset="0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1100" dirty="0" err="1">
                <a:solidFill>
                  <a:schemeClr val="bg1"/>
                </a:solidFill>
                <a:latin typeface="Raleway" panose="020B0503030101060003" pitchFamily="34" charset="0"/>
              </a:rPr>
              <a:t>urna</a:t>
            </a:r>
            <a:r>
              <a:rPr lang="en-US" sz="1100" dirty="0">
                <a:solidFill>
                  <a:schemeClr val="bg1"/>
                </a:solidFill>
                <a:latin typeface="Raleway" panose="020B0503030101060003" pitchFamily="34" charset="0"/>
              </a:rPr>
              <a:t>. Nunc viverra imperdiet enim.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827F87C-4222-4582-85D3-D951F1C33531}"/>
              </a:ext>
            </a:extLst>
          </p:cNvPr>
          <p:cNvGrpSpPr/>
          <p:nvPr/>
        </p:nvGrpSpPr>
        <p:grpSpPr>
          <a:xfrm>
            <a:off x="1539154" y="721565"/>
            <a:ext cx="4556846" cy="1236492"/>
            <a:chOff x="1539154" y="721565"/>
            <a:chExt cx="4556846" cy="1236492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A69C1CD8-4B3B-4766-82E0-26FE64B3E84B}"/>
                </a:ext>
              </a:extLst>
            </p:cNvPr>
            <p:cNvGrpSpPr/>
            <p:nvPr/>
          </p:nvGrpSpPr>
          <p:grpSpPr>
            <a:xfrm>
              <a:off x="3162300" y="721565"/>
              <a:ext cx="2933700" cy="1236492"/>
              <a:chOff x="1447800" y="4743555"/>
              <a:chExt cx="2933700" cy="1236492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D4B8563-45CE-4EB9-A5F5-383310E8A346}"/>
                  </a:ext>
                </a:extLst>
              </p:cNvPr>
              <p:cNvSpPr txBox="1"/>
              <p:nvPr/>
            </p:nvSpPr>
            <p:spPr>
              <a:xfrm>
                <a:off x="1447800" y="5155719"/>
                <a:ext cx="2933700" cy="824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Lorem ipsum dolor sit amet, consectetuer adipiscing elit. Maecenas porttitor </a:t>
                </a:r>
                <a:r>
                  <a:rPr lang="en-US" sz="1100" dirty="0" err="1">
                    <a:solidFill>
                      <a:schemeClr val="bg1"/>
                    </a:solidFill>
                    <a:latin typeface="Raleway" panose="020B0503030101060003" pitchFamily="34" charset="0"/>
                  </a:rPr>
                  <a:t>congue</a:t>
                </a: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Raleway" panose="020B0503030101060003" pitchFamily="34" charset="0"/>
                  </a:rPr>
                  <a:t>massa</a:t>
                </a: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.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FB96297-5011-4A67-9413-B373EF20AA4B}"/>
                  </a:ext>
                </a:extLst>
              </p:cNvPr>
              <p:cNvSpPr txBox="1"/>
              <p:nvPr/>
            </p:nvSpPr>
            <p:spPr>
              <a:xfrm>
                <a:off x="1447800" y="4743555"/>
                <a:ext cx="2933700" cy="377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b="1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Point 1 Here</a:t>
                </a:r>
              </a:p>
            </p:txBody>
          </p:sp>
        </p:grpSp>
        <p:sp>
          <p:nvSpPr>
            <p:cNvPr id="19" name="Shape 2525">
              <a:extLst>
                <a:ext uri="{FF2B5EF4-FFF2-40B4-BE49-F238E27FC236}">
                  <a16:creationId xmlns:a16="http://schemas.microsoft.com/office/drawing/2014/main" id="{F1EAF5B2-A1A1-41B5-9F10-39ACC2767D97}"/>
                </a:ext>
              </a:extLst>
            </p:cNvPr>
            <p:cNvSpPr/>
            <p:nvPr/>
          </p:nvSpPr>
          <p:spPr>
            <a:xfrm>
              <a:off x="1539154" y="1008600"/>
              <a:ext cx="680046" cy="680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291" y="17673"/>
                  </a:moveTo>
                  <a:cubicBezTo>
                    <a:pt x="11562" y="17673"/>
                    <a:pt x="11782" y="17453"/>
                    <a:pt x="11782" y="17182"/>
                  </a:cubicBezTo>
                  <a:cubicBezTo>
                    <a:pt x="11782" y="16911"/>
                    <a:pt x="11562" y="16691"/>
                    <a:pt x="11291" y="16691"/>
                  </a:cubicBezTo>
                  <a:cubicBezTo>
                    <a:pt x="11020" y="16691"/>
                    <a:pt x="10800" y="16911"/>
                    <a:pt x="10800" y="17182"/>
                  </a:cubicBezTo>
                  <a:cubicBezTo>
                    <a:pt x="10800" y="17453"/>
                    <a:pt x="11020" y="17673"/>
                    <a:pt x="11291" y="17673"/>
                  </a:cubicBezTo>
                  <a:moveTo>
                    <a:pt x="17673" y="18655"/>
                  </a:moveTo>
                  <a:lnTo>
                    <a:pt x="13745" y="18655"/>
                  </a:lnTo>
                  <a:lnTo>
                    <a:pt x="13745" y="12273"/>
                  </a:lnTo>
                  <a:cubicBezTo>
                    <a:pt x="13745" y="12002"/>
                    <a:pt x="13525" y="11782"/>
                    <a:pt x="13255" y="11782"/>
                  </a:cubicBezTo>
                  <a:lnTo>
                    <a:pt x="8345" y="11782"/>
                  </a:lnTo>
                  <a:cubicBezTo>
                    <a:pt x="8075" y="11782"/>
                    <a:pt x="7855" y="12002"/>
                    <a:pt x="7855" y="12273"/>
                  </a:cubicBezTo>
                  <a:lnTo>
                    <a:pt x="7855" y="18655"/>
                  </a:lnTo>
                  <a:lnTo>
                    <a:pt x="3927" y="18655"/>
                  </a:lnTo>
                  <a:lnTo>
                    <a:pt x="3927" y="8058"/>
                  </a:lnTo>
                  <a:lnTo>
                    <a:pt x="10800" y="1185"/>
                  </a:lnTo>
                  <a:lnTo>
                    <a:pt x="17673" y="8058"/>
                  </a:lnTo>
                  <a:cubicBezTo>
                    <a:pt x="17673" y="8058"/>
                    <a:pt x="17673" y="18655"/>
                    <a:pt x="17673" y="18655"/>
                  </a:cubicBezTo>
                  <a:close/>
                  <a:moveTo>
                    <a:pt x="17673" y="20618"/>
                  </a:moveTo>
                  <a:lnTo>
                    <a:pt x="13745" y="20618"/>
                  </a:lnTo>
                  <a:lnTo>
                    <a:pt x="13745" y="19636"/>
                  </a:lnTo>
                  <a:lnTo>
                    <a:pt x="17673" y="19636"/>
                  </a:lnTo>
                  <a:cubicBezTo>
                    <a:pt x="17673" y="19636"/>
                    <a:pt x="17673" y="20618"/>
                    <a:pt x="17673" y="20618"/>
                  </a:cubicBezTo>
                  <a:close/>
                  <a:moveTo>
                    <a:pt x="12764" y="20618"/>
                  </a:moveTo>
                  <a:lnTo>
                    <a:pt x="8836" y="20618"/>
                  </a:lnTo>
                  <a:lnTo>
                    <a:pt x="8836" y="12764"/>
                  </a:lnTo>
                  <a:lnTo>
                    <a:pt x="12764" y="12764"/>
                  </a:lnTo>
                  <a:cubicBezTo>
                    <a:pt x="12764" y="12764"/>
                    <a:pt x="12764" y="20618"/>
                    <a:pt x="12764" y="20618"/>
                  </a:cubicBezTo>
                  <a:close/>
                  <a:moveTo>
                    <a:pt x="7855" y="20618"/>
                  </a:moveTo>
                  <a:lnTo>
                    <a:pt x="3927" y="20618"/>
                  </a:lnTo>
                  <a:lnTo>
                    <a:pt x="3927" y="19636"/>
                  </a:lnTo>
                  <a:lnTo>
                    <a:pt x="7855" y="19636"/>
                  </a:lnTo>
                  <a:cubicBezTo>
                    <a:pt x="7855" y="19636"/>
                    <a:pt x="7855" y="20618"/>
                    <a:pt x="7855" y="20618"/>
                  </a:cubicBezTo>
                  <a:close/>
                  <a:moveTo>
                    <a:pt x="14727" y="1964"/>
                  </a:moveTo>
                  <a:lnTo>
                    <a:pt x="16691" y="1964"/>
                  </a:lnTo>
                  <a:lnTo>
                    <a:pt x="16691" y="5688"/>
                  </a:lnTo>
                  <a:lnTo>
                    <a:pt x="14727" y="3724"/>
                  </a:lnTo>
                  <a:cubicBezTo>
                    <a:pt x="14727" y="3724"/>
                    <a:pt x="14727" y="1964"/>
                    <a:pt x="14727" y="1964"/>
                  </a:cubicBezTo>
                  <a:close/>
                  <a:moveTo>
                    <a:pt x="21456" y="10453"/>
                  </a:moveTo>
                  <a:lnTo>
                    <a:pt x="17673" y="6670"/>
                  </a:lnTo>
                  <a:lnTo>
                    <a:pt x="17673" y="1473"/>
                  </a:lnTo>
                  <a:cubicBezTo>
                    <a:pt x="17673" y="1202"/>
                    <a:pt x="17453" y="982"/>
                    <a:pt x="17182" y="982"/>
                  </a:cubicBezTo>
                  <a:lnTo>
                    <a:pt x="14236" y="982"/>
                  </a:lnTo>
                  <a:cubicBezTo>
                    <a:pt x="13966" y="982"/>
                    <a:pt x="13745" y="1202"/>
                    <a:pt x="13745" y="1473"/>
                  </a:cubicBezTo>
                  <a:lnTo>
                    <a:pt x="13745" y="2742"/>
                  </a:lnTo>
                  <a:lnTo>
                    <a:pt x="11147" y="144"/>
                  </a:lnTo>
                  <a:cubicBezTo>
                    <a:pt x="11058" y="55"/>
                    <a:pt x="10935" y="0"/>
                    <a:pt x="10800" y="0"/>
                  </a:cubicBezTo>
                  <a:cubicBezTo>
                    <a:pt x="10665" y="0"/>
                    <a:pt x="10542" y="55"/>
                    <a:pt x="10453" y="144"/>
                  </a:cubicBezTo>
                  <a:lnTo>
                    <a:pt x="144" y="10453"/>
                  </a:lnTo>
                  <a:cubicBezTo>
                    <a:pt x="55" y="10542"/>
                    <a:pt x="0" y="10665"/>
                    <a:pt x="0" y="10800"/>
                  </a:cubicBezTo>
                  <a:cubicBezTo>
                    <a:pt x="0" y="11072"/>
                    <a:pt x="220" y="11291"/>
                    <a:pt x="491" y="11291"/>
                  </a:cubicBezTo>
                  <a:cubicBezTo>
                    <a:pt x="626" y="11291"/>
                    <a:pt x="749" y="11236"/>
                    <a:pt x="838" y="11147"/>
                  </a:cubicBezTo>
                  <a:lnTo>
                    <a:pt x="2945" y="9040"/>
                  </a:lnTo>
                  <a:lnTo>
                    <a:pt x="2945" y="21109"/>
                  </a:lnTo>
                  <a:cubicBezTo>
                    <a:pt x="2945" y="21381"/>
                    <a:pt x="3166" y="21600"/>
                    <a:pt x="3436" y="21600"/>
                  </a:cubicBezTo>
                  <a:lnTo>
                    <a:pt x="18164" y="21600"/>
                  </a:lnTo>
                  <a:cubicBezTo>
                    <a:pt x="18434" y="21600"/>
                    <a:pt x="18655" y="21381"/>
                    <a:pt x="18655" y="21109"/>
                  </a:cubicBezTo>
                  <a:lnTo>
                    <a:pt x="18655" y="9040"/>
                  </a:lnTo>
                  <a:lnTo>
                    <a:pt x="20762" y="11147"/>
                  </a:lnTo>
                  <a:cubicBezTo>
                    <a:pt x="20851" y="11236"/>
                    <a:pt x="20974" y="11291"/>
                    <a:pt x="21109" y="11291"/>
                  </a:cubicBezTo>
                  <a:cubicBezTo>
                    <a:pt x="21380" y="11291"/>
                    <a:pt x="21600" y="11072"/>
                    <a:pt x="21600" y="10800"/>
                  </a:cubicBezTo>
                  <a:cubicBezTo>
                    <a:pt x="21600" y="10665"/>
                    <a:pt x="21545" y="10542"/>
                    <a:pt x="21456" y="10453"/>
                  </a:cubicBezTo>
                </a:path>
              </a:pathLst>
            </a:custGeom>
            <a:solidFill>
              <a:srgbClr val="F56423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dirty="0">
                <a:solidFill>
                  <a:srgbClr val="F56423"/>
                </a:solidFill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9CCB57A-3CA1-4F0B-AF31-C131423F25D8}"/>
              </a:ext>
            </a:extLst>
          </p:cNvPr>
          <p:cNvGrpSpPr/>
          <p:nvPr/>
        </p:nvGrpSpPr>
        <p:grpSpPr>
          <a:xfrm>
            <a:off x="1539154" y="2720153"/>
            <a:ext cx="4556846" cy="1236492"/>
            <a:chOff x="1539154" y="2728243"/>
            <a:chExt cx="4556846" cy="123649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D92F8DD2-51F9-4483-AEAE-F7B792DEDDA8}"/>
                </a:ext>
              </a:extLst>
            </p:cNvPr>
            <p:cNvGrpSpPr/>
            <p:nvPr/>
          </p:nvGrpSpPr>
          <p:grpSpPr>
            <a:xfrm>
              <a:off x="3162300" y="2728243"/>
              <a:ext cx="2933700" cy="1236492"/>
              <a:chOff x="1447800" y="4743555"/>
              <a:chExt cx="2933700" cy="1236492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48BAAA6-AC6D-4532-AF24-D370B6F45AE3}"/>
                  </a:ext>
                </a:extLst>
              </p:cNvPr>
              <p:cNvSpPr txBox="1"/>
              <p:nvPr/>
            </p:nvSpPr>
            <p:spPr>
              <a:xfrm>
                <a:off x="1447800" y="5155719"/>
                <a:ext cx="2933700" cy="824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Lorem ipsum dolor sit amet, consectetuer adipiscing elit. Maecenas porttitor </a:t>
                </a:r>
                <a:r>
                  <a:rPr lang="en-US" sz="1100" dirty="0" err="1">
                    <a:solidFill>
                      <a:schemeClr val="bg1"/>
                    </a:solidFill>
                    <a:latin typeface="Raleway" panose="020B0503030101060003" pitchFamily="34" charset="0"/>
                  </a:rPr>
                  <a:t>congue</a:t>
                </a: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Raleway" panose="020B0503030101060003" pitchFamily="34" charset="0"/>
                  </a:rPr>
                  <a:t>massa</a:t>
                </a: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.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26DDC68-3447-450E-8C01-AE012790339A}"/>
                  </a:ext>
                </a:extLst>
              </p:cNvPr>
              <p:cNvSpPr txBox="1"/>
              <p:nvPr/>
            </p:nvSpPr>
            <p:spPr>
              <a:xfrm>
                <a:off x="1447800" y="4743555"/>
                <a:ext cx="2933700" cy="377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400" b="1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Point 2 Here</a:t>
                </a:r>
              </a:p>
            </p:txBody>
          </p:sp>
        </p:grpSp>
        <p:sp>
          <p:nvSpPr>
            <p:cNvPr id="20" name="Shape 2564">
              <a:extLst>
                <a:ext uri="{FF2B5EF4-FFF2-40B4-BE49-F238E27FC236}">
                  <a16:creationId xmlns:a16="http://schemas.microsoft.com/office/drawing/2014/main" id="{697B6437-F76F-44DC-9319-55091ACCC9F3}"/>
                </a:ext>
              </a:extLst>
            </p:cNvPr>
            <p:cNvSpPr/>
            <p:nvPr/>
          </p:nvSpPr>
          <p:spPr>
            <a:xfrm>
              <a:off x="1539154" y="3037551"/>
              <a:ext cx="680046" cy="680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818" y="10800"/>
                  </a:moveTo>
                  <a:lnTo>
                    <a:pt x="11782" y="10800"/>
                  </a:lnTo>
                  <a:lnTo>
                    <a:pt x="11782" y="12764"/>
                  </a:lnTo>
                  <a:lnTo>
                    <a:pt x="9818" y="12764"/>
                  </a:lnTo>
                  <a:cubicBezTo>
                    <a:pt x="9818" y="12764"/>
                    <a:pt x="9818" y="10800"/>
                    <a:pt x="9818" y="10800"/>
                  </a:cubicBezTo>
                  <a:close/>
                  <a:moveTo>
                    <a:pt x="9327" y="13745"/>
                  </a:moveTo>
                  <a:lnTo>
                    <a:pt x="12273" y="13745"/>
                  </a:lnTo>
                  <a:cubicBezTo>
                    <a:pt x="12544" y="13745"/>
                    <a:pt x="12764" y="13526"/>
                    <a:pt x="12764" y="13255"/>
                  </a:cubicBezTo>
                  <a:lnTo>
                    <a:pt x="12764" y="10309"/>
                  </a:lnTo>
                  <a:cubicBezTo>
                    <a:pt x="12764" y="10038"/>
                    <a:pt x="12544" y="9818"/>
                    <a:pt x="12273" y="9818"/>
                  </a:cubicBezTo>
                  <a:lnTo>
                    <a:pt x="9327" y="9818"/>
                  </a:lnTo>
                  <a:cubicBezTo>
                    <a:pt x="9056" y="9818"/>
                    <a:pt x="8836" y="10038"/>
                    <a:pt x="8836" y="10309"/>
                  </a:cubicBezTo>
                  <a:lnTo>
                    <a:pt x="8836" y="13255"/>
                  </a:lnTo>
                  <a:cubicBezTo>
                    <a:pt x="8836" y="13526"/>
                    <a:pt x="9056" y="13745"/>
                    <a:pt x="9327" y="13745"/>
                  </a:cubicBezTo>
                  <a:moveTo>
                    <a:pt x="14727" y="15709"/>
                  </a:moveTo>
                  <a:lnTo>
                    <a:pt x="16691" y="15709"/>
                  </a:lnTo>
                  <a:lnTo>
                    <a:pt x="16691" y="17673"/>
                  </a:lnTo>
                  <a:lnTo>
                    <a:pt x="14727" y="17673"/>
                  </a:lnTo>
                  <a:cubicBezTo>
                    <a:pt x="14727" y="17673"/>
                    <a:pt x="14727" y="15709"/>
                    <a:pt x="14727" y="15709"/>
                  </a:cubicBezTo>
                  <a:close/>
                  <a:moveTo>
                    <a:pt x="14236" y="18655"/>
                  </a:moveTo>
                  <a:lnTo>
                    <a:pt x="17182" y="18655"/>
                  </a:lnTo>
                  <a:cubicBezTo>
                    <a:pt x="17453" y="18655"/>
                    <a:pt x="17673" y="18435"/>
                    <a:pt x="17673" y="18164"/>
                  </a:cubicBezTo>
                  <a:lnTo>
                    <a:pt x="17673" y="15218"/>
                  </a:lnTo>
                  <a:cubicBezTo>
                    <a:pt x="17673" y="14947"/>
                    <a:pt x="17453" y="14727"/>
                    <a:pt x="17182" y="14727"/>
                  </a:cubicBezTo>
                  <a:lnTo>
                    <a:pt x="14236" y="14727"/>
                  </a:lnTo>
                  <a:cubicBezTo>
                    <a:pt x="13965" y="14727"/>
                    <a:pt x="13745" y="14947"/>
                    <a:pt x="13745" y="15218"/>
                  </a:cubicBezTo>
                  <a:lnTo>
                    <a:pt x="13745" y="18164"/>
                  </a:lnTo>
                  <a:cubicBezTo>
                    <a:pt x="13745" y="18435"/>
                    <a:pt x="13965" y="18655"/>
                    <a:pt x="14236" y="18655"/>
                  </a:cubicBezTo>
                  <a:moveTo>
                    <a:pt x="9818" y="5891"/>
                  </a:moveTo>
                  <a:lnTo>
                    <a:pt x="11782" y="5891"/>
                  </a:lnTo>
                  <a:lnTo>
                    <a:pt x="11782" y="7855"/>
                  </a:lnTo>
                  <a:lnTo>
                    <a:pt x="9818" y="7855"/>
                  </a:lnTo>
                  <a:cubicBezTo>
                    <a:pt x="9818" y="7855"/>
                    <a:pt x="9818" y="5891"/>
                    <a:pt x="9818" y="5891"/>
                  </a:cubicBezTo>
                  <a:close/>
                  <a:moveTo>
                    <a:pt x="9327" y="8836"/>
                  </a:moveTo>
                  <a:lnTo>
                    <a:pt x="12273" y="8836"/>
                  </a:lnTo>
                  <a:cubicBezTo>
                    <a:pt x="12544" y="8836"/>
                    <a:pt x="12764" y="8617"/>
                    <a:pt x="12764" y="8345"/>
                  </a:cubicBezTo>
                  <a:lnTo>
                    <a:pt x="12764" y="5400"/>
                  </a:lnTo>
                  <a:cubicBezTo>
                    <a:pt x="12764" y="5129"/>
                    <a:pt x="12544" y="4909"/>
                    <a:pt x="12273" y="4909"/>
                  </a:cubicBezTo>
                  <a:lnTo>
                    <a:pt x="9327" y="4909"/>
                  </a:lnTo>
                  <a:cubicBezTo>
                    <a:pt x="9056" y="4909"/>
                    <a:pt x="8836" y="5129"/>
                    <a:pt x="8836" y="5400"/>
                  </a:cubicBezTo>
                  <a:lnTo>
                    <a:pt x="8836" y="8345"/>
                  </a:lnTo>
                  <a:cubicBezTo>
                    <a:pt x="8836" y="8617"/>
                    <a:pt x="9056" y="8836"/>
                    <a:pt x="9327" y="8836"/>
                  </a:cubicBezTo>
                  <a:moveTo>
                    <a:pt x="4909" y="15709"/>
                  </a:moveTo>
                  <a:lnTo>
                    <a:pt x="6873" y="15709"/>
                  </a:lnTo>
                  <a:lnTo>
                    <a:pt x="6873" y="17673"/>
                  </a:lnTo>
                  <a:lnTo>
                    <a:pt x="4909" y="17673"/>
                  </a:lnTo>
                  <a:cubicBezTo>
                    <a:pt x="4909" y="17673"/>
                    <a:pt x="4909" y="15709"/>
                    <a:pt x="4909" y="15709"/>
                  </a:cubicBezTo>
                  <a:close/>
                  <a:moveTo>
                    <a:pt x="4418" y="18655"/>
                  </a:moveTo>
                  <a:lnTo>
                    <a:pt x="7364" y="18655"/>
                  </a:lnTo>
                  <a:cubicBezTo>
                    <a:pt x="7635" y="18655"/>
                    <a:pt x="7855" y="18435"/>
                    <a:pt x="7855" y="18164"/>
                  </a:cubicBezTo>
                  <a:lnTo>
                    <a:pt x="7855" y="15218"/>
                  </a:lnTo>
                  <a:cubicBezTo>
                    <a:pt x="7855" y="14947"/>
                    <a:pt x="7635" y="14727"/>
                    <a:pt x="7364" y="14727"/>
                  </a:cubicBezTo>
                  <a:lnTo>
                    <a:pt x="4418" y="14727"/>
                  </a:lnTo>
                  <a:cubicBezTo>
                    <a:pt x="4147" y="14727"/>
                    <a:pt x="3927" y="14947"/>
                    <a:pt x="3927" y="15218"/>
                  </a:cubicBezTo>
                  <a:lnTo>
                    <a:pt x="3927" y="18164"/>
                  </a:lnTo>
                  <a:cubicBezTo>
                    <a:pt x="3927" y="18435"/>
                    <a:pt x="4147" y="18655"/>
                    <a:pt x="4418" y="18655"/>
                  </a:cubicBezTo>
                  <a:moveTo>
                    <a:pt x="14727" y="10800"/>
                  </a:moveTo>
                  <a:lnTo>
                    <a:pt x="16691" y="10800"/>
                  </a:lnTo>
                  <a:lnTo>
                    <a:pt x="16691" y="12764"/>
                  </a:lnTo>
                  <a:lnTo>
                    <a:pt x="14727" y="12764"/>
                  </a:lnTo>
                  <a:cubicBezTo>
                    <a:pt x="14727" y="12764"/>
                    <a:pt x="14727" y="10800"/>
                    <a:pt x="14727" y="10800"/>
                  </a:cubicBezTo>
                  <a:close/>
                  <a:moveTo>
                    <a:pt x="14236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lnTo>
                    <a:pt x="17673" y="10309"/>
                  </a:lnTo>
                  <a:cubicBezTo>
                    <a:pt x="17673" y="10038"/>
                    <a:pt x="17453" y="9818"/>
                    <a:pt x="17182" y="9818"/>
                  </a:cubicBezTo>
                  <a:lnTo>
                    <a:pt x="14236" y="9818"/>
                  </a:lnTo>
                  <a:cubicBezTo>
                    <a:pt x="13965" y="9818"/>
                    <a:pt x="13745" y="10038"/>
                    <a:pt x="13745" y="10309"/>
                  </a:cubicBezTo>
                  <a:lnTo>
                    <a:pt x="13745" y="13255"/>
                  </a:lnTo>
                  <a:cubicBezTo>
                    <a:pt x="13745" y="13526"/>
                    <a:pt x="13965" y="13745"/>
                    <a:pt x="14236" y="13745"/>
                  </a:cubicBezTo>
                  <a:moveTo>
                    <a:pt x="4909" y="10800"/>
                  </a:moveTo>
                  <a:lnTo>
                    <a:pt x="6873" y="10800"/>
                  </a:lnTo>
                  <a:lnTo>
                    <a:pt x="6873" y="12764"/>
                  </a:lnTo>
                  <a:lnTo>
                    <a:pt x="4909" y="12764"/>
                  </a:lnTo>
                  <a:cubicBezTo>
                    <a:pt x="4909" y="12764"/>
                    <a:pt x="4909" y="10800"/>
                    <a:pt x="4909" y="10800"/>
                  </a:cubicBezTo>
                  <a:close/>
                  <a:moveTo>
                    <a:pt x="4418" y="13745"/>
                  </a:moveTo>
                  <a:lnTo>
                    <a:pt x="7364" y="13745"/>
                  </a:lnTo>
                  <a:cubicBezTo>
                    <a:pt x="7635" y="13745"/>
                    <a:pt x="7855" y="13526"/>
                    <a:pt x="7855" y="13255"/>
                  </a:cubicBezTo>
                  <a:lnTo>
                    <a:pt x="7855" y="10309"/>
                  </a:lnTo>
                  <a:cubicBezTo>
                    <a:pt x="7855" y="10038"/>
                    <a:pt x="7635" y="9818"/>
                    <a:pt x="7364" y="9818"/>
                  </a:cubicBezTo>
                  <a:lnTo>
                    <a:pt x="4418" y="9818"/>
                  </a:lnTo>
                  <a:cubicBezTo>
                    <a:pt x="4147" y="9818"/>
                    <a:pt x="3927" y="10038"/>
                    <a:pt x="3927" y="10309"/>
                  </a:cubicBezTo>
                  <a:lnTo>
                    <a:pt x="3927" y="13255"/>
                  </a:lnTo>
                  <a:cubicBezTo>
                    <a:pt x="3927" y="13526"/>
                    <a:pt x="4147" y="13745"/>
                    <a:pt x="4418" y="13745"/>
                  </a:cubicBezTo>
                  <a:moveTo>
                    <a:pt x="4909" y="5891"/>
                  </a:moveTo>
                  <a:lnTo>
                    <a:pt x="6873" y="5891"/>
                  </a:lnTo>
                  <a:lnTo>
                    <a:pt x="6873" y="7855"/>
                  </a:lnTo>
                  <a:lnTo>
                    <a:pt x="4909" y="7855"/>
                  </a:lnTo>
                  <a:cubicBezTo>
                    <a:pt x="4909" y="7855"/>
                    <a:pt x="4909" y="5891"/>
                    <a:pt x="4909" y="5891"/>
                  </a:cubicBezTo>
                  <a:close/>
                  <a:moveTo>
                    <a:pt x="4418" y="8836"/>
                  </a:moveTo>
                  <a:lnTo>
                    <a:pt x="7364" y="8836"/>
                  </a:lnTo>
                  <a:cubicBezTo>
                    <a:pt x="7635" y="8836"/>
                    <a:pt x="7855" y="8617"/>
                    <a:pt x="7855" y="8345"/>
                  </a:cubicBezTo>
                  <a:lnTo>
                    <a:pt x="7855" y="5400"/>
                  </a:lnTo>
                  <a:cubicBezTo>
                    <a:pt x="7855" y="5129"/>
                    <a:pt x="7635" y="4909"/>
                    <a:pt x="7364" y="4909"/>
                  </a:cubicBezTo>
                  <a:lnTo>
                    <a:pt x="4418" y="4909"/>
                  </a:lnTo>
                  <a:cubicBezTo>
                    <a:pt x="4147" y="4909"/>
                    <a:pt x="3927" y="5129"/>
                    <a:pt x="3927" y="5400"/>
                  </a:cubicBezTo>
                  <a:lnTo>
                    <a:pt x="3927" y="8345"/>
                  </a:lnTo>
                  <a:cubicBezTo>
                    <a:pt x="3927" y="8617"/>
                    <a:pt x="4147" y="8836"/>
                    <a:pt x="4418" y="8836"/>
                  </a:cubicBezTo>
                  <a:moveTo>
                    <a:pt x="14727" y="5891"/>
                  </a:moveTo>
                  <a:lnTo>
                    <a:pt x="16691" y="5891"/>
                  </a:lnTo>
                  <a:lnTo>
                    <a:pt x="16691" y="7855"/>
                  </a:lnTo>
                  <a:lnTo>
                    <a:pt x="14727" y="7855"/>
                  </a:lnTo>
                  <a:cubicBezTo>
                    <a:pt x="14727" y="7855"/>
                    <a:pt x="14727" y="5891"/>
                    <a:pt x="14727" y="5891"/>
                  </a:cubicBezTo>
                  <a:close/>
                  <a:moveTo>
                    <a:pt x="14236" y="8836"/>
                  </a:moveTo>
                  <a:lnTo>
                    <a:pt x="17182" y="8836"/>
                  </a:lnTo>
                  <a:cubicBezTo>
                    <a:pt x="17453" y="8836"/>
                    <a:pt x="17673" y="8617"/>
                    <a:pt x="17673" y="8345"/>
                  </a:cubicBezTo>
                  <a:lnTo>
                    <a:pt x="17673" y="5400"/>
                  </a:lnTo>
                  <a:cubicBezTo>
                    <a:pt x="17673" y="5129"/>
                    <a:pt x="17453" y="4909"/>
                    <a:pt x="17182" y="4909"/>
                  </a:cubicBezTo>
                  <a:lnTo>
                    <a:pt x="14236" y="4909"/>
                  </a:lnTo>
                  <a:cubicBezTo>
                    <a:pt x="13965" y="4909"/>
                    <a:pt x="13745" y="5129"/>
                    <a:pt x="13745" y="5400"/>
                  </a:cubicBezTo>
                  <a:lnTo>
                    <a:pt x="13745" y="8345"/>
                  </a:lnTo>
                  <a:cubicBezTo>
                    <a:pt x="13745" y="8617"/>
                    <a:pt x="13965" y="8836"/>
                    <a:pt x="14236" y="8836"/>
                  </a:cubicBezTo>
                  <a:moveTo>
                    <a:pt x="19636" y="1964"/>
                  </a:moveTo>
                  <a:lnTo>
                    <a:pt x="1964" y="1964"/>
                  </a:lnTo>
                  <a:lnTo>
                    <a:pt x="1964" y="982"/>
                  </a:lnTo>
                  <a:lnTo>
                    <a:pt x="19636" y="982"/>
                  </a:lnTo>
                  <a:cubicBezTo>
                    <a:pt x="19636" y="982"/>
                    <a:pt x="19636" y="1964"/>
                    <a:pt x="19636" y="1964"/>
                  </a:cubicBezTo>
                  <a:close/>
                  <a:moveTo>
                    <a:pt x="19636" y="20618"/>
                  </a:moveTo>
                  <a:lnTo>
                    <a:pt x="12764" y="20618"/>
                  </a:lnTo>
                  <a:lnTo>
                    <a:pt x="12764" y="15218"/>
                  </a:lnTo>
                  <a:cubicBezTo>
                    <a:pt x="12764" y="14947"/>
                    <a:pt x="12544" y="14727"/>
                    <a:pt x="12273" y="14727"/>
                  </a:cubicBezTo>
                  <a:lnTo>
                    <a:pt x="9327" y="14727"/>
                  </a:lnTo>
                  <a:cubicBezTo>
                    <a:pt x="9056" y="14727"/>
                    <a:pt x="8836" y="14947"/>
                    <a:pt x="8836" y="15218"/>
                  </a:cubicBezTo>
                  <a:lnTo>
                    <a:pt x="8836" y="20618"/>
                  </a:lnTo>
                  <a:lnTo>
                    <a:pt x="1964" y="20618"/>
                  </a:lnTo>
                  <a:lnTo>
                    <a:pt x="1964" y="2945"/>
                  </a:lnTo>
                  <a:lnTo>
                    <a:pt x="19636" y="2945"/>
                  </a:lnTo>
                  <a:cubicBezTo>
                    <a:pt x="19636" y="2945"/>
                    <a:pt x="19636" y="20618"/>
                    <a:pt x="19636" y="20618"/>
                  </a:cubicBezTo>
                  <a:close/>
                  <a:moveTo>
                    <a:pt x="11782" y="20618"/>
                  </a:moveTo>
                  <a:lnTo>
                    <a:pt x="9818" y="20618"/>
                  </a:lnTo>
                  <a:lnTo>
                    <a:pt x="9818" y="15709"/>
                  </a:lnTo>
                  <a:lnTo>
                    <a:pt x="11782" y="15709"/>
                  </a:lnTo>
                  <a:cubicBezTo>
                    <a:pt x="11782" y="15709"/>
                    <a:pt x="11782" y="20618"/>
                    <a:pt x="11782" y="20618"/>
                  </a:cubicBezTo>
                  <a:close/>
                  <a:moveTo>
                    <a:pt x="21109" y="1964"/>
                  </a:moveTo>
                  <a:lnTo>
                    <a:pt x="20618" y="1964"/>
                  </a:lnTo>
                  <a:lnTo>
                    <a:pt x="20618" y="491"/>
                  </a:lnTo>
                  <a:cubicBezTo>
                    <a:pt x="20618" y="220"/>
                    <a:pt x="20399" y="0"/>
                    <a:pt x="20127" y="0"/>
                  </a:cubicBezTo>
                  <a:lnTo>
                    <a:pt x="1473" y="0"/>
                  </a:lnTo>
                  <a:cubicBezTo>
                    <a:pt x="1201" y="0"/>
                    <a:pt x="982" y="220"/>
                    <a:pt x="982" y="491"/>
                  </a:cubicBezTo>
                  <a:lnTo>
                    <a:pt x="982" y="1964"/>
                  </a:lnTo>
                  <a:lnTo>
                    <a:pt x="491" y="1964"/>
                  </a:lnTo>
                  <a:cubicBezTo>
                    <a:pt x="220" y="1964"/>
                    <a:pt x="0" y="2184"/>
                    <a:pt x="0" y="2455"/>
                  </a:cubicBezTo>
                  <a:cubicBezTo>
                    <a:pt x="0" y="2726"/>
                    <a:pt x="220" y="2945"/>
                    <a:pt x="491" y="2945"/>
                  </a:cubicBezTo>
                  <a:lnTo>
                    <a:pt x="982" y="2945"/>
                  </a:lnTo>
                  <a:lnTo>
                    <a:pt x="982" y="21109"/>
                  </a:lnTo>
                  <a:cubicBezTo>
                    <a:pt x="982" y="21381"/>
                    <a:pt x="1201" y="21600"/>
                    <a:pt x="1473" y="21600"/>
                  </a:cubicBezTo>
                  <a:lnTo>
                    <a:pt x="20127" y="21600"/>
                  </a:lnTo>
                  <a:cubicBezTo>
                    <a:pt x="20399" y="21600"/>
                    <a:pt x="20618" y="21381"/>
                    <a:pt x="20618" y="21109"/>
                  </a:cubicBezTo>
                  <a:lnTo>
                    <a:pt x="20618" y="2945"/>
                  </a:lnTo>
                  <a:lnTo>
                    <a:pt x="21109" y="2945"/>
                  </a:lnTo>
                  <a:cubicBezTo>
                    <a:pt x="21380" y="2945"/>
                    <a:pt x="21600" y="2726"/>
                    <a:pt x="21600" y="2455"/>
                  </a:cubicBezTo>
                  <a:cubicBezTo>
                    <a:pt x="21600" y="2184"/>
                    <a:pt x="21380" y="1964"/>
                    <a:pt x="21109" y="1964"/>
                  </a:cubicBezTo>
                </a:path>
              </a:pathLst>
            </a:custGeom>
            <a:solidFill>
              <a:srgbClr val="F56423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dirty="0"/>
            </a:p>
          </p:txBody>
        </p:sp>
      </p:grpSp>
    </p:spTree>
    <p:extLst>
      <p:ext uri="{BB962C8B-B14F-4D97-AF65-F5344CB8AC3E}">
        <p14:creationId xmlns:p14="http://schemas.microsoft.com/office/powerpoint/2010/main" val="32007716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8720B4-5E8D-493C-8A9C-360EFAB234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1465"/>
            <a:ext cx="12192000" cy="6858000"/>
          </a:xfrm>
        </p:spPr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65F3DE-4FF1-4686-A4E7-D424A5AFAFE7}"/>
              </a:ext>
            </a:extLst>
          </p:cNvPr>
          <p:cNvSpPr/>
          <p:nvPr/>
        </p:nvSpPr>
        <p:spPr>
          <a:xfrm>
            <a:off x="-1" y="0"/>
            <a:ext cx="12192000" cy="7009465"/>
          </a:xfrm>
          <a:prstGeom prst="rect">
            <a:avLst/>
          </a:prstGeom>
          <a:solidFill>
            <a:schemeClr val="tx1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35C8A2A-813F-4C15-835A-B80CF4A75F9A}"/>
              </a:ext>
            </a:extLst>
          </p:cNvPr>
          <p:cNvGrpSpPr/>
          <p:nvPr/>
        </p:nvGrpSpPr>
        <p:grpSpPr>
          <a:xfrm>
            <a:off x="1366734" y="2172579"/>
            <a:ext cx="2933700" cy="3142371"/>
            <a:chOff x="1366734" y="2171700"/>
            <a:chExt cx="2933700" cy="3142371"/>
          </a:xfrm>
        </p:grpSpPr>
        <p:sp>
          <p:nvSpPr>
            <p:cNvPr id="6" name="Shape 2527">
              <a:extLst>
                <a:ext uri="{FF2B5EF4-FFF2-40B4-BE49-F238E27FC236}">
                  <a16:creationId xmlns:a16="http://schemas.microsoft.com/office/drawing/2014/main" id="{C439D9F2-A4B5-4D87-AD50-2A619D03D43C}"/>
                </a:ext>
              </a:extLst>
            </p:cNvPr>
            <p:cNvSpPr/>
            <p:nvPr/>
          </p:nvSpPr>
          <p:spPr>
            <a:xfrm>
              <a:off x="2609101" y="2575867"/>
              <a:ext cx="448966" cy="44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4236" y="10309"/>
                  </a:moveTo>
                  <a:lnTo>
                    <a:pt x="12694" y="10309"/>
                  </a:lnTo>
                  <a:cubicBezTo>
                    <a:pt x="12516" y="9622"/>
                    <a:pt x="11979" y="9084"/>
                    <a:pt x="11291" y="8906"/>
                  </a:cubicBezTo>
                  <a:lnTo>
                    <a:pt x="11291" y="5400"/>
                  </a:lnTo>
                  <a:cubicBezTo>
                    <a:pt x="11291" y="5129"/>
                    <a:pt x="11071" y="4909"/>
                    <a:pt x="10800" y="4909"/>
                  </a:cubicBezTo>
                  <a:cubicBezTo>
                    <a:pt x="10529" y="4909"/>
                    <a:pt x="10309" y="5129"/>
                    <a:pt x="10309" y="5400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4236" y="11291"/>
                  </a:lnTo>
                  <a:cubicBezTo>
                    <a:pt x="14507" y="11291"/>
                    <a:pt x="14727" y="11072"/>
                    <a:pt x="14727" y="10800"/>
                  </a:cubicBezTo>
                  <a:cubicBezTo>
                    <a:pt x="14727" y="10529"/>
                    <a:pt x="14507" y="10309"/>
                    <a:pt x="14236" y="10309"/>
                  </a:cubicBezTo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0800" y="18655"/>
                  </a:moveTo>
                  <a:cubicBezTo>
                    <a:pt x="6462" y="18655"/>
                    <a:pt x="2945" y="15138"/>
                    <a:pt x="2945" y="10800"/>
                  </a:cubicBezTo>
                  <a:cubicBezTo>
                    <a:pt x="2945" y="6462"/>
                    <a:pt x="6462" y="2945"/>
                    <a:pt x="10800" y="2945"/>
                  </a:cubicBezTo>
                  <a:cubicBezTo>
                    <a:pt x="15138" y="2945"/>
                    <a:pt x="18655" y="6462"/>
                    <a:pt x="18655" y="10800"/>
                  </a:cubicBezTo>
                  <a:cubicBezTo>
                    <a:pt x="18655" y="15138"/>
                    <a:pt x="15138" y="18655"/>
                    <a:pt x="10800" y="18655"/>
                  </a:cubicBezTo>
                  <a:moveTo>
                    <a:pt x="10800" y="1964"/>
                  </a:moveTo>
                  <a:cubicBezTo>
                    <a:pt x="5920" y="1964"/>
                    <a:pt x="1964" y="5920"/>
                    <a:pt x="1964" y="10800"/>
                  </a:cubicBezTo>
                  <a:cubicBezTo>
                    <a:pt x="1964" y="15680"/>
                    <a:pt x="5920" y="19636"/>
                    <a:pt x="10800" y="19636"/>
                  </a:cubicBezTo>
                  <a:cubicBezTo>
                    <a:pt x="15680" y="19636"/>
                    <a:pt x="19636" y="15680"/>
                    <a:pt x="19636" y="10800"/>
                  </a:cubicBezTo>
                  <a:cubicBezTo>
                    <a:pt x="19636" y="5920"/>
                    <a:pt x="15680" y="1964"/>
                    <a:pt x="10800" y="1964"/>
                  </a:cubicBezTo>
                </a:path>
              </a:pathLst>
            </a:custGeom>
            <a:solidFill>
              <a:srgbClr val="F56423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822C641C-4951-43A7-9617-717C8F4DD202}"/>
                </a:ext>
              </a:extLst>
            </p:cNvPr>
            <p:cNvSpPr/>
            <p:nvPr/>
          </p:nvSpPr>
          <p:spPr>
            <a:xfrm>
              <a:off x="2204934" y="2171700"/>
              <a:ext cx="1257300" cy="1257300"/>
            </a:xfrm>
            <a:prstGeom prst="ellipse">
              <a:avLst/>
            </a:prstGeom>
            <a:noFill/>
            <a:ln>
              <a:solidFill>
                <a:srgbClr val="F564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56423"/>
                </a:solidFill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476F856-3767-441A-AFBB-4127AA7BB12B}"/>
                </a:ext>
              </a:extLst>
            </p:cNvPr>
            <p:cNvGrpSpPr/>
            <p:nvPr/>
          </p:nvGrpSpPr>
          <p:grpSpPr>
            <a:xfrm>
              <a:off x="1366734" y="4077579"/>
              <a:ext cx="2933700" cy="1236492"/>
              <a:chOff x="1447800" y="4743555"/>
              <a:chExt cx="2933700" cy="1236492"/>
            </a:xfrm>
          </p:grpSpPr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F0DDF5-82C3-4E11-A796-C66A1B09145D}"/>
                  </a:ext>
                </a:extLst>
              </p:cNvPr>
              <p:cNvSpPr txBox="1"/>
              <p:nvPr/>
            </p:nvSpPr>
            <p:spPr>
              <a:xfrm>
                <a:off x="1447800" y="5155719"/>
                <a:ext cx="2933700" cy="824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Lorem ipsum dolor sit amet, consectetuer adipiscing elit. Maecenas porttitor </a:t>
                </a:r>
                <a:r>
                  <a:rPr lang="en-US" sz="1100" dirty="0" err="1">
                    <a:solidFill>
                      <a:schemeClr val="bg1"/>
                    </a:solidFill>
                    <a:latin typeface="Raleway" panose="020B0503030101060003" pitchFamily="34" charset="0"/>
                  </a:rPr>
                  <a:t>congue</a:t>
                </a: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Raleway" panose="020B0503030101060003" pitchFamily="34" charset="0"/>
                  </a:rPr>
                  <a:t>massa</a:t>
                </a: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.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7C9E639-B8B1-4152-B33F-F2403262253A}"/>
                  </a:ext>
                </a:extLst>
              </p:cNvPr>
              <p:cNvSpPr txBox="1"/>
              <p:nvPr/>
            </p:nvSpPr>
            <p:spPr>
              <a:xfrm>
                <a:off x="1447800" y="4743555"/>
                <a:ext cx="2933700" cy="377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00" b="1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Point 1 Here</a:t>
                </a:r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5D1A18B-8A94-4752-980F-0B3B8F5332A5}"/>
              </a:ext>
            </a:extLst>
          </p:cNvPr>
          <p:cNvGrpSpPr/>
          <p:nvPr/>
        </p:nvGrpSpPr>
        <p:grpSpPr>
          <a:xfrm>
            <a:off x="4629149" y="2171700"/>
            <a:ext cx="2933700" cy="3143250"/>
            <a:chOff x="4629149" y="2171700"/>
            <a:chExt cx="2933700" cy="3143250"/>
          </a:xfrm>
        </p:grpSpPr>
        <p:sp>
          <p:nvSpPr>
            <p:cNvPr id="7" name="Shape 2539">
              <a:extLst>
                <a:ext uri="{FF2B5EF4-FFF2-40B4-BE49-F238E27FC236}">
                  <a16:creationId xmlns:a16="http://schemas.microsoft.com/office/drawing/2014/main" id="{F4C5E23E-E324-41DD-B894-841284252644}"/>
                </a:ext>
              </a:extLst>
            </p:cNvPr>
            <p:cNvSpPr/>
            <p:nvPr/>
          </p:nvSpPr>
          <p:spPr>
            <a:xfrm>
              <a:off x="5871516" y="2647293"/>
              <a:ext cx="448967" cy="306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20"/>
                  </a:moveTo>
                  <a:cubicBezTo>
                    <a:pt x="21600" y="323"/>
                    <a:pt x="21380" y="0"/>
                    <a:pt x="21109" y="0"/>
                  </a:cubicBezTo>
                  <a:cubicBezTo>
                    <a:pt x="20969" y="0"/>
                    <a:pt x="20845" y="88"/>
                    <a:pt x="20756" y="226"/>
                  </a:cubicBezTo>
                  <a:lnTo>
                    <a:pt x="20754" y="223"/>
                  </a:lnTo>
                  <a:lnTo>
                    <a:pt x="7848" y="19853"/>
                  </a:lnTo>
                  <a:lnTo>
                    <a:pt x="838" y="9571"/>
                  </a:lnTo>
                  <a:cubicBezTo>
                    <a:pt x="749" y="9441"/>
                    <a:pt x="626" y="9360"/>
                    <a:pt x="491" y="9360"/>
                  </a:cubicBezTo>
                  <a:cubicBezTo>
                    <a:pt x="220" y="9360"/>
                    <a:pt x="0" y="9683"/>
                    <a:pt x="0" y="10080"/>
                  </a:cubicBezTo>
                  <a:cubicBezTo>
                    <a:pt x="0" y="10279"/>
                    <a:pt x="55" y="10459"/>
                    <a:pt x="144" y="10589"/>
                  </a:cubicBezTo>
                  <a:lnTo>
                    <a:pt x="7507" y="21390"/>
                  </a:lnTo>
                  <a:cubicBezTo>
                    <a:pt x="7596" y="21520"/>
                    <a:pt x="7719" y="21600"/>
                    <a:pt x="7855" y="21600"/>
                  </a:cubicBezTo>
                  <a:cubicBezTo>
                    <a:pt x="7995" y="21600"/>
                    <a:pt x="8119" y="21513"/>
                    <a:pt x="8208" y="21376"/>
                  </a:cubicBezTo>
                  <a:lnTo>
                    <a:pt x="8210" y="21377"/>
                  </a:lnTo>
                  <a:lnTo>
                    <a:pt x="21465" y="1217"/>
                  </a:lnTo>
                  <a:lnTo>
                    <a:pt x="21462" y="1215"/>
                  </a:lnTo>
                  <a:cubicBezTo>
                    <a:pt x="21547" y="1087"/>
                    <a:pt x="21600" y="913"/>
                    <a:pt x="21600" y="720"/>
                  </a:cubicBezTo>
                </a:path>
              </a:pathLst>
            </a:custGeom>
            <a:solidFill>
              <a:srgbClr val="F56423"/>
            </a:solidFill>
            <a:ln w="12700">
              <a:solidFill>
                <a:srgbClr val="F56423"/>
              </a:solidFill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C3ABB07-BF9F-4E0D-AE4B-C963E88A2E50}"/>
                </a:ext>
              </a:extLst>
            </p:cNvPr>
            <p:cNvSpPr/>
            <p:nvPr/>
          </p:nvSpPr>
          <p:spPr>
            <a:xfrm>
              <a:off x="5467350" y="2171700"/>
              <a:ext cx="1257300" cy="1257300"/>
            </a:xfrm>
            <a:prstGeom prst="ellipse">
              <a:avLst/>
            </a:prstGeom>
            <a:noFill/>
            <a:ln>
              <a:solidFill>
                <a:srgbClr val="F564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F99E509-A4A4-41A7-9D5C-938B624F8D78}"/>
                </a:ext>
              </a:extLst>
            </p:cNvPr>
            <p:cNvGrpSpPr/>
            <p:nvPr/>
          </p:nvGrpSpPr>
          <p:grpSpPr>
            <a:xfrm>
              <a:off x="4629149" y="4078458"/>
              <a:ext cx="2933700" cy="1236492"/>
              <a:chOff x="1447800" y="4743555"/>
              <a:chExt cx="2933700" cy="1236492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612DBE9-69A7-4AD9-BD5C-9461166B09A5}"/>
                  </a:ext>
                </a:extLst>
              </p:cNvPr>
              <p:cNvSpPr txBox="1"/>
              <p:nvPr/>
            </p:nvSpPr>
            <p:spPr>
              <a:xfrm>
                <a:off x="1447800" y="5155719"/>
                <a:ext cx="2933700" cy="824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Lorem ipsum dolor sit amet, consectetuer adipiscing elit. Maecenas porttitor </a:t>
                </a:r>
                <a:r>
                  <a:rPr lang="en-US" sz="1100" dirty="0" err="1">
                    <a:solidFill>
                      <a:schemeClr val="bg1"/>
                    </a:solidFill>
                    <a:latin typeface="Raleway" panose="020B0503030101060003" pitchFamily="34" charset="0"/>
                  </a:rPr>
                  <a:t>congue</a:t>
                </a: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Raleway" panose="020B0503030101060003" pitchFamily="34" charset="0"/>
                  </a:rPr>
                  <a:t>massa</a:t>
                </a: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.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A18ED5E-FD47-4D89-AB62-7B63B43506DA}"/>
                  </a:ext>
                </a:extLst>
              </p:cNvPr>
              <p:cNvSpPr txBox="1"/>
              <p:nvPr/>
            </p:nvSpPr>
            <p:spPr>
              <a:xfrm>
                <a:off x="1447800" y="4743555"/>
                <a:ext cx="2933700" cy="377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00" b="1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Point 2 Here</a:t>
                </a:r>
              </a:p>
            </p:txBody>
          </p: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2E6F044-CCBA-4B49-905D-CDAFC56CDA98}"/>
              </a:ext>
            </a:extLst>
          </p:cNvPr>
          <p:cNvGrpSpPr/>
          <p:nvPr/>
        </p:nvGrpSpPr>
        <p:grpSpPr>
          <a:xfrm>
            <a:off x="7891564" y="2171700"/>
            <a:ext cx="2933700" cy="3144129"/>
            <a:chOff x="7891564" y="2171700"/>
            <a:chExt cx="2933700" cy="3144129"/>
          </a:xfrm>
        </p:grpSpPr>
        <p:sp>
          <p:nvSpPr>
            <p:cNvPr id="8" name="Shape 2569">
              <a:extLst>
                <a:ext uri="{FF2B5EF4-FFF2-40B4-BE49-F238E27FC236}">
                  <a16:creationId xmlns:a16="http://schemas.microsoft.com/office/drawing/2014/main" id="{88D0DB9A-AB4F-4CDB-903E-6C6DD8F039B2}"/>
                </a:ext>
              </a:extLst>
            </p:cNvPr>
            <p:cNvSpPr/>
            <p:nvPr/>
          </p:nvSpPr>
          <p:spPr>
            <a:xfrm>
              <a:off x="9133933" y="2575867"/>
              <a:ext cx="448966" cy="448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8836"/>
                  </a:moveTo>
                  <a:lnTo>
                    <a:pt x="982" y="8836"/>
                  </a:lnTo>
                  <a:lnTo>
                    <a:pt x="982" y="6873"/>
                  </a:lnTo>
                  <a:lnTo>
                    <a:pt x="20618" y="6873"/>
                  </a:lnTo>
                  <a:cubicBezTo>
                    <a:pt x="20618" y="6873"/>
                    <a:pt x="20618" y="8836"/>
                    <a:pt x="20618" y="8836"/>
                  </a:cubicBezTo>
                  <a:close/>
                  <a:moveTo>
                    <a:pt x="18655" y="20618"/>
                  </a:moveTo>
                  <a:lnTo>
                    <a:pt x="2945" y="20618"/>
                  </a:lnTo>
                  <a:lnTo>
                    <a:pt x="2945" y="9818"/>
                  </a:lnTo>
                  <a:lnTo>
                    <a:pt x="18655" y="9818"/>
                  </a:lnTo>
                  <a:cubicBezTo>
                    <a:pt x="18655" y="9818"/>
                    <a:pt x="18655" y="20618"/>
                    <a:pt x="18655" y="20618"/>
                  </a:cubicBezTo>
                  <a:close/>
                  <a:moveTo>
                    <a:pt x="3927" y="982"/>
                  </a:moveTo>
                  <a:lnTo>
                    <a:pt x="11782" y="982"/>
                  </a:lnTo>
                  <a:lnTo>
                    <a:pt x="11782" y="3436"/>
                  </a:lnTo>
                  <a:cubicBezTo>
                    <a:pt x="11782" y="3708"/>
                    <a:pt x="12002" y="3927"/>
                    <a:pt x="12273" y="3927"/>
                  </a:cubicBezTo>
                  <a:lnTo>
                    <a:pt x="14727" y="3927"/>
                  </a:lnTo>
                  <a:lnTo>
                    <a:pt x="14727" y="5891"/>
                  </a:lnTo>
                  <a:lnTo>
                    <a:pt x="3927" y="5891"/>
                  </a:lnTo>
                  <a:cubicBezTo>
                    <a:pt x="3927" y="5891"/>
                    <a:pt x="3927" y="982"/>
                    <a:pt x="3927" y="982"/>
                  </a:cubicBezTo>
                  <a:close/>
                  <a:moveTo>
                    <a:pt x="12764" y="1473"/>
                  </a:moveTo>
                  <a:lnTo>
                    <a:pt x="14236" y="2945"/>
                  </a:lnTo>
                  <a:lnTo>
                    <a:pt x="12764" y="2945"/>
                  </a:lnTo>
                  <a:cubicBezTo>
                    <a:pt x="12764" y="2945"/>
                    <a:pt x="12764" y="1473"/>
                    <a:pt x="12764" y="1473"/>
                  </a:cubicBezTo>
                  <a:close/>
                  <a:moveTo>
                    <a:pt x="17673" y="1964"/>
                  </a:moveTo>
                  <a:lnTo>
                    <a:pt x="17673" y="5891"/>
                  </a:lnTo>
                  <a:lnTo>
                    <a:pt x="15709" y="5891"/>
                  </a:lnTo>
                  <a:lnTo>
                    <a:pt x="15709" y="2945"/>
                  </a:lnTo>
                  <a:lnTo>
                    <a:pt x="14727" y="1964"/>
                  </a:lnTo>
                  <a:cubicBezTo>
                    <a:pt x="14727" y="1964"/>
                    <a:pt x="17673" y="1964"/>
                    <a:pt x="17673" y="1964"/>
                  </a:cubicBezTo>
                  <a:close/>
                  <a:moveTo>
                    <a:pt x="20618" y="5891"/>
                  </a:moveTo>
                  <a:lnTo>
                    <a:pt x="18655" y="5891"/>
                  </a:lnTo>
                  <a:lnTo>
                    <a:pt x="18655" y="1964"/>
                  </a:lnTo>
                  <a:cubicBezTo>
                    <a:pt x="18655" y="1422"/>
                    <a:pt x="18215" y="982"/>
                    <a:pt x="17673" y="982"/>
                  </a:cubicBezTo>
                  <a:lnTo>
                    <a:pt x="13745" y="982"/>
                  </a:lnTo>
                  <a:lnTo>
                    <a:pt x="12764" y="0"/>
                  </a:lnTo>
                  <a:lnTo>
                    <a:pt x="3927" y="0"/>
                  </a:lnTo>
                  <a:cubicBezTo>
                    <a:pt x="3385" y="0"/>
                    <a:pt x="2945" y="440"/>
                    <a:pt x="2945" y="982"/>
                  </a:cubicBezTo>
                  <a:lnTo>
                    <a:pt x="2945" y="5891"/>
                  </a:lnTo>
                  <a:lnTo>
                    <a:pt x="982" y="5891"/>
                  </a:lnTo>
                  <a:cubicBezTo>
                    <a:pt x="440" y="5891"/>
                    <a:pt x="0" y="6331"/>
                    <a:pt x="0" y="6873"/>
                  </a:cubicBezTo>
                  <a:lnTo>
                    <a:pt x="0" y="8836"/>
                  </a:lnTo>
                  <a:cubicBezTo>
                    <a:pt x="0" y="9379"/>
                    <a:pt x="440" y="9818"/>
                    <a:pt x="982" y="9818"/>
                  </a:cubicBezTo>
                  <a:lnTo>
                    <a:pt x="1964" y="9818"/>
                  </a:lnTo>
                  <a:lnTo>
                    <a:pt x="1964" y="20618"/>
                  </a:lnTo>
                  <a:cubicBezTo>
                    <a:pt x="1964" y="21160"/>
                    <a:pt x="2403" y="21600"/>
                    <a:pt x="2945" y="21600"/>
                  </a:cubicBezTo>
                  <a:lnTo>
                    <a:pt x="18655" y="21600"/>
                  </a:lnTo>
                  <a:cubicBezTo>
                    <a:pt x="19197" y="21600"/>
                    <a:pt x="19636" y="21160"/>
                    <a:pt x="19636" y="20618"/>
                  </a:cubicBezTo>
                  <a:lnTo>
                    <a:pt x="19636" y="9818"/>
                  </a:lnTo>
                  <a:lnTo>
                    <a:pt x="20618" y="9818"/>
                  </a:lnTo>
                  <a:cubicBezTo>
                    <a:pt x="21160" y="9818"/>
                    <a:pt x="21600" y="9379"/>
                    <a:pt x="21600" y="8836"/>
                  </a:cubicBezTo>
                  <a:lnTo>
                    <a:pt x="21600" y="6873"/>
                  </a:lnTo>
                  <a:cubicBezTo>
                    <a:pt x="21600" y="6331"/>
                    <a:pt x="21160" y="5891"/>
                    <a:pt x="20618" y="5891"/>
                  </a:cubicBezTo>
                  <a:moveTo>
                    <a:pt x="7855" y="12763"/>
                  </a:moveTo>
                  <a:lnTo>
                    <a:pt x="13745" y="12763"/>
                  </a:lnTo>
                  <a:lnTo>
                    <a:pt x="13745" y="13745"/>
                  </a:lnTo>
                  <a:lnTo>
                    <a:pt x="7855" y="13745"/>
                  </a:lnTo>
                  <a:cubicBezTo>
                    <a:pt x="7855" y="13745"/>
                    <a:pt x="7855" y="12763"/>
                    <a:pt x="7855" y="12763"/>
                  </a:cubicBezTo>
                  <a:close/>
                  <a:moveTo>
                    <a:pt x="7855" y="14727"/>
                  </a:moveTo>
                  <a:lnTo>
                    <a:pt x="13745" y="14727"/>
                  </a:lnTo>
                  <a:cubicBezTo>
                    <a:pt x="14287" y="14727"/>
                    <a:pt x="14727" y="14287"/>
                    <a:pt x="14727" y="13745"/>
                  </a:cubicBezTo>
                  <a:lnTo>
                    <a:pt x="14727" y="12763"/>
                  </a:lnTo>
                  <a:cubicBezTo>
                    <a:pt x="14727" y="12221"/>
                    <a:pt x="14287" y="11782"/>
                    <a:pt x="13745" y="11782"/>
                  </a:cubicBezTo>
                  <a:lnTo>
                    <a:pt x="7855" y="11782"/>
                  </a:lnTo>
                  <a:cubicBezTo>
                    <a:pt x="7313" y="11782"/>
                    <a:pt x="6873" y="12221"/>
                    <a:pt x="6873" y="12763"/>
                  </a:cubicBezTo>
                  <a:lnTo>
                    <a:pt x="6873" y="13745"/>
                  </a:lnTo>
                  <a:cubicBezTo>
                    <a:pt x="6873" y="14287"/>
                    <a:pt x="7313" y="14727"/>
                    <a:pt x="7855" y="14727"/>
                  </a:cubicBezTo>
                </a:path>
              </a:pathLst>
            </a:custGeom>
            <a:solidFill>
              <a:srgbClr val="F56423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D18D83A-F971-455B-87E1-743CE1F0CD8B}"/>
                </a:ext>
              </a:extLst>
            </p:cNvPr>
            <p:cNvSpPr/>
            <p:nvPr/>
          </p:nvSpPr>
          <p:spPr>
            <a:xfrm>
              <a:off x="8729766" y="2171700"/>
              <a:ext cx="1257300" cy="1257300"/>
            </a:xfrm>
            <a:prstGeom prst="ellipse">
              <a:avLst/>
            </a:prstGeom>
            <a:noFill/>
            <a:ln>
              <a:solidFill>
                <a:srgbClr val="F5642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D229939-4576-4ACD-8676-7731CA44BA79}"/>
                </a:ext>
              </a:extLst>
            </p:cNvPr>
            <p:cNvGrpSpPr/>
            <p:nvPr/>
          </p:nvGrpSpPr>
          <p:grpSpPr>
            <a:xfrm>
              <a:off x="7891564" y="4079337"/>
              <a:ext cx="2933700" cy="1236492"/>
              <a:chOff x="1447800" y="4743555"/>
              <a:chExt cx="2933700" cy="1236492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EC93DC7-A47F-41C4-9644-5076638D0905}"/>
                  </a:ext>
                </a:extLst>
              </p:cNvPr>
              <p:cNvSpPr txBox="1"/>
              <p:nvPr/>
            </p:nvSpPr>
            <p:spPr>
              <a:xfrm>
                <a:off x="1447800" y="5155719"/>
                <a:ext cx="2933700" cy="824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Lorem ipsum dolor sit amet, consectetuer adipiscing elit. Maecenas porttitor </a:t>
                </a:r>
                <a:r>
                  <a:rPr lang="en-US" sz="1100" dirty="0" err="1">
                    <a:solidFill>
                      <a:schemeClr val="bg1"/>
                    </a:solidFill>
                    <a:latin typeface="Raleway" panose="020B0503030101060003" pitchFamily="34" charset="0"/>
                  </a:rPr>
                  <a:t>congue</a:t>
                </a: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 </a:t>
                </a:r>
                <a:r>
                  <a:rPr lang="en-US" sz="1100" dirty="0" err="1">
                    <a:solidFill>
                      <a:schemeClr val="bg1"/>
                    </a:solidFill>
                    <a:latin typeface="Raleway" panose="020B0503030101060003" pitchFamily="34" charset="0"/>
                  </a:rPr>
                  <a:t>massa</a:t>
                </a:r>
                <a:r>
                  <a:rPr lang="en-US" sz="1100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.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022F27B-E292-42BA-B598-0139A21B89D8}"/>
                  </a:ext>
                </a:extLst>
              </p:cNvPr>
              <p:cNvSpPr txBox="1"/>
              <p:nvPr/>
            </p:nvSpPr>
            <p:spPr>
              <a:xfrm>
                <a:off x="1447800" y="4743555"/>
                <a:ext cx="2933700" cy="377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00" b="1" dirty="0">
                    <a:solidFill>
                      <a:schemeClr val="bg1"/>
                    </a:solidFill>
                    <a:latin typeface="Raleway" panose="020B0503030101060003" pitchFamily="34" charset="0"/>
                  </a:rPr>
                  <a:t>Point 3 Here</a:t>
                </a:r>
              </a:p>
            </p:txBody>
          </p:sp>
        </p:grp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0D855852-A292-40AB-B5E6-2F904A7807F0}"/>
              </a:ext>
            </a:extLst>
          </p:cNvPr>
          <p:cNvSpPr txBox="1"/>
          <p:nvPr/>
        </p:nvSpPr>
        <p:spPr>
          <a:xfrm>
            <a:off x="4242318" y="877953"/>
            <a:ext cx="3707364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Subtitle Here</a:t>
            </a:r>
          </a:p>
        </p:txBody>
      </p:sp>
    </p:spTree>
    <p:extLst>
      <p:ext uri="{BB962C8B-B14F-4D97-AF65-F5344CB8AC3E}">
        <p14:creationId xmlns:p14="http://schemas.microsoft.com/office/powerpoint/2010/main" val="2778357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>
            <a:extLst>
              <a:ext uri="{FF2B5EF4-FFF2-40B4-BE49-F238E27FC236}">
                <a16:creationId xmlns:a16="http://schemas.microsoft.com/office/drawing/2014/main" id="{B3D4B31D-4316-40C3-BA0C-AD79E8CAF0C7}"/>
              </a:ext>
            </a:extLst>
          </p:cNvPr>
          <p:cNvSpPr txBox="1"/>
          <p:nvPr/>
        </p:nvSpPr>
        <p:spPr>
          <a:xfrm>
            <a:off x="4242318" y="801966"/>
            <a:ext cx="3707364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2800" b="1" dirty="0">
                <a:solidFill>
                  <a:srgbClr val="F56423"/>
                </a:solidFill>
                <a:latin typeface="Raleway" panose="020B0503030101060003" pitchFamily="34" charset="0"/>
              </a:rPr>
              <a:t>Subtitle Here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E89F739-6BE4-4B6A-8841-5C5EB35CB468}"/>
              </a:ext>
            </a:extLst>
          </p:cNvPr>
          <p:cNvGrpSpPr/>
          <p:nvPr/>
        </p:nvGrpSpPr>
        <p:grpSpPr>
          <a:xfrm>
            <a:off x="8809390" y="1728651"/>
            <a:ext cx="2504868" cy="4122710"/>
            <a:chOff x="8809390" y="1728651"/>
            <a:chExt cx="2504868" cy="4122710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5DA11F8E-7739-48ED-AB68-048B94BCA6B9}"/>
                </a:ext>
              </a:extLst>
            </p:cNvPr>
            <p:cNvGrpSpPr/>
            <p:nvPr/>
          </p:nvGrpSpPr>
          <p:grpSpPr>
            <a:xfrm>
              <a:off x="8809390" y="4614869"/>
              <a:ext cx="2504868" cy="1236492"/>
              <a:chOff x="1447800" y="4743555"/>
              <a:chExt cx="2933700" cy="1236492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C7DEA2C-3C4D-4E1B-8F9C-690047BC875E}"/>
                  </a:ext>
                </a:extLst>
              </p:cNvPr>
              <p:cNvSpPr txBox="1"/>
              <p:nvPr/>
            </p:nvSpPr>
            <p:spPr>
              <a:xfrm>
                <a:off x="1447800" y="5155719"/>
                <a:ext cx="2933700" cy="824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100" dirty="0">
                    <a:latin typeface="Raleway" panose="020B0503030101060003" pitchFamily="34" charset="0"/>
                  </a:rPr>
                  <a:t>Lorem ipsum dolor sit amet, consectetuer adipiscing elit. Maecenas porttitor </a:t>
                </a:r>
                <a:r>
                  <a:rPr lang="en-US" sz="1100" dirty="0" err="1">
                    <a:latin typeface="Raleway" panose="020B0503030101060003" pitchFamily="34" charset="0"/>
                  </a:rPr>
                  <a:t>congue</a:t>
                </a:r>
                <a:r>
                  <a:rPr lang="en-US" sz="1100" dirty="0">
                    <a:latin typeface="Raleway" panose="020B0503030101060003" pitchFamily="34" charset="0"/>
                  </a:rPr>
                  <a:t> </a:t>
                </a:r>
                <a:r>
                  <a:rPr lang="en-US" sz="1100" dirty="0" err="1">
                    <a:latin typeface="Raleway" panose="020B0503030101060003" pitchFamily="34" charset="0"/>
                  </a:rPr>
                  <a:t>massa</a:t>
                </a:r>
                <a:r>
                  <a:rPr lang="en-US" sz="1100" dirty="0">
                    <a:latin typeface="Raleway" panose="020B0503030101060003" pitchFamily="34" charset="0"/>
                  </a:rPr>
                  <a:t>.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48F5DA8B-3AD3-4685-9587-29F6E333F5E1}"/>
                  </a:ext>
                </a:extLst>
              </p:cNvPr>
              <p:cNvSpPr txBox="1"/>
              <p:nvPr/>
            </p:nvSpPr>
            <p:spPr>
              <a:xfrm>
                <a:off x="1447800" y="4743555"/>
                <a:ext cx="2933700" cy="377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00" b="1" dirty="0">
                    <a:latin typeface="Raleway" panose="020B0503030101060003" pitchFamily="34" charset="0"/>
                  </a:rPr>
                  <a:t>Point 4 Here</a:t>
                </a:r>
              </a:p>
            </p:txBody>
          </p: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BAB68338-0CDC-4EB8-B36D-C892FB594B10}"/>
                </a:ext>
              </a:extLst>
            </p:cNvPr>
            <p:cNvGrpSpPr/>
            <p:nvPr/>
          </p:nvGrpSpPr>
          <p:grpSpPr>
            <a:xfrm>
              <a:off x="9399550" y="1728651"/>
              <a:ext cx="1327658" cy="2563447"/>
              <a:chOff x="9399550" y="1728651"/>
              <a:chExt cx="1327658" cy="2563447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44667783-9850-441A-929B-C2DD8F94E862}"/>
                  </a:ext>
                </a:extLst>
              </p:cNvPr>
              <p:cNvGrpSpPr/>
              <p:nvPr/>
            </p:nvGrpSpPr>
            <p:grpSpPr>
              <a:xfrm>
                <a:off x="9399550" y="1728651"/>
                <a:ext cx="1327658" cy="2563447"/>
                <a:chOff x="9303334" y="1859503"/>
                <a:chExt cx="1422400" cy="2746375"/>
              </a:xfrm>
              <a:solidFill>
                <a:schemeClr val="tx2"/>
              </a:solidFill>
            </p:grpSpPr>
            <p:sp>
              <p:nvSpPr>
                <p:cNvPr id="18" name="Freeform 46">
                  <a:extLst>
                    <a:ext uri="{FF2B5EF4-FFF2-40B4-BE49-F238E27FC236}">
                      <a16:creationId xmlns:a16="http://schemas.microsoft.com/office/drawing/2014/main" id="{CD0BC9E3-EA5F-4EFD-94D7-8F17E482CFA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900234" y="4231228"/>
                  <a:ext cx="228600" cy="374650"/>
                </a:xfrm>
                <a:custGeom>
                  <a:avLst/>
                  <a:gdLst>
                    <a:gd name="T0" fmla="*/ 52 w 72"/>
                    <a:gd name="T1" fmla="*/ 0 h 118"/>
                    <a:gd name="T2" fmla="*/ 52 w 72"/>
                    <a:gd name="T3" fmla="*/ 71 h 118"/>
                    <a:gd name="T4" fmla="*/ 69 w 72"/>
                    <a:gd name="T5" fmla="*/ 71 h 118"/>
                    <a:gd name="T6" fmla="*/ 72 w 72"/>
                    <a:gd name="T7" fmla="*/ 73 h 118"/>
                    <a:gd name="T8" fmla="*/ 71 w 72"/>
                    <a:gd name="T9" fmla="*/ 77 h 118"/>
                    <a:gd name="T10" fmla="*/ 36 w 72"/>
                    <a:gd name="T11" fmla="*/ 118 h 118"/>
                    <a:gd name="T12" fmla="*/ 1 w 72"/>
                    <a:gd name="T13" fmla="*/ 77 h 118"/>
                    <a:gd name="T14" fmla="*/ 0 w 72"/>
                    <a:gd name="T15" fmla="*/ 73 h 118"/>
                    <a:gd name="T16" fmla="*/ 3 w 72"/>
                    <a:gd name="T17" fmla="*/ 71 h 118"/>
                    <a:gd name="T18" fmla="*/ 20 w 72"/>
                    <a:gd name="T19" fmla="*/ 71 h 118"/>
                    <a:gd name="T20" fmla="*/ 20 w 72"/>
                    <a:gd name="T21" fmla="*/ 0 h 118"/>
                    <a:gd name="T22" fmla="*/ 52 w 72"/>
                    <a:gd name="T23" fmla="*/ 0 h 1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72" h="118">
                      <a:moveTo>
                        <a:pt x="52" y="0"/>
                      </a:moveTo>
                      <a:cubicBezTo>
                        <a:pt x="52" y="71"/>
                        <a:pt x="52" y="71"/>
                        <a:pt x="52" y="71"/>
                      </a:cubicBezTo>
                      <a:cubicBezTo>
                        <a:pt x="69" y="71"/>
                        <a:pt x="69" y="71"/>
                        <a:pt x="69" y="71"/>
                      </a:cubicBezTo>
                      <a:cubicBezTo>
                        <a:pt x="70" y="71"/>
                        <a:pt x="71" y="72"/>
                        <a:pt x="72" y="73"/>
                      </a:cubicBezTo>
                      <a:cubicBezTo>
                        <a:pt x="72" y="75"/>
                        <a:pt x="72" y="76"/>
                        <a:pt x="71" y="77"/>
                      </a:cubicBezTo>
                      <a:cubicBezTo>
                        <a:pt x="36" y="118"/>
                        <a:pt x="36" y="118"/>
                        <a:pt x="36" y="118"/>
                      </a:cubicBezTo>
                      <a:cubicBezTo>
                        <a:pt x="1" y="77"/>
                        <a:pt x="1" y="77"/>
                        <a:pt x="1" y="77"/>
                      </a:cubicBezTo>
                      <a:cubicBezTo>
                        <a:pt x="0" y="76"/>
                        <a:pt x="0" y="75"/>
                        <a:pt x="0" y="73"/>
                      </a:cubicBezTo>
                      <a:cubicBezTo>
                        <a:pt x="1" y="72"/>
                        <a:pt x="2" y="71"/>
                        <a:pt x="3" y="71"/>
                      </a:cubicBezTo>
                      <a:cubicBezTo>
                        <a:pt x="20" y="71"/>
                        <a:pt x="20" y="71"/>
                        <a:pt x="20" y="71"/>
                      </a:cubicBezTo>
                      <a:cubicBezTo>
                        <a:pt x="20" y="0"/>
                        <a:pt x="20" y="0"/>
                        <a:pt x="20" y="0"/>
                      </a:cubicBez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F5642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pc="-30"/>
                </a:p>
              </p:txBody>
            </p:sp>
            <p:sp>
              <p:nvSpPr>
                <p:cNvPr id="19" name="Freeform 47">
                  <a:extLst>
                    <a:ext uri="{FF2B5EF4-FFF2-40B4-BE49-F238E27FC236}">
                      <a16:creationId xmlns:a16="http://schemas.microsoft.com/office/drawing/2014/main" id="{BE7E0091-E2E4-48E8-A931-DFC10A0DFB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9963734" y="4231228"/>
                  <a:ext cx="101600" cy="79375"/>
                </a:xfrm>
                <a:custGeom>
                  <a:avLst/>
                  <a:gdLst>
                    <a:gd name="T0" fmla="*/ 32 w 32"/>
                    <a:gd name="T1" fmla="*/ 0 h 25"/>
                    <a:gd name="T2" fmla="*/ 32 w 32"/>
                    <a:gd name="T3" fmla="*/ 25 h 25"/>
                    <a:gd name="T4" fmla="*/ 16 w 32"/>
                    <a:gd name="T5" fmla="*/ 20 h 25"/>
                    <a:gd name="T6" fmla="*/ 0 w 32"/>
                    <a:gd name="T7" fmla="*/ 25 h 25"/>
                    <a:gd name="T8" fmla="*/ 0 w 32"/>
                    <a:gd name="T9" fmla="*/ 0 h 25"/>
                    <a:gd name="T10" fmla="*/ 32 w 32"/>
                    <a:gd name="T11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" h="25">
                      <a:moveTo>
                        <a:pt x="32" y="0"/>
                      </a:moveTo>
                      <a:cubicBezTo>
                        <a:pt x="32" y="25"/>
                        <a:pt x="32" y="25"/>
                        <a:pt x="32" y="25"/>
                      </a:cubicBezTo>
                      <a:cubicBezTo>
                        <a:pt x="28" y="22"/>
                        <a:pt x="22" y="20"/>
                        <a:pt x="16" y="20"/>
                      </a:cubicBezTo>
                      <a:cubicBezTo>
                        <a:pt x="10" y="20"/>
                        <a:pt x="4" y="22"/>
                        <a:pt x="0" y="25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F56423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en-US" spc="-30"/>
                </a:p>
              </p:txBody>
            </p:sp>
            <p:sp>
              <p:nvSpPr>
                <p:cNvPr id="20" name="Freeform 82">
                  <a:extLst>
                    <a:ext uri="{FF2B5EF4-FFF2-40B4-BE49-F238E27FC236}">
                      <a16:creationId xmlns:a16="http://schemas.microsoft.com/office/drawing/2014/main" id="{482C0CC9-D0DA-4D92-A8FC-057D55C08FF7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9303334" y="1859503"/>
                  <a:ext cx="1422400" cy="2514600"/>
                </a:xfrm>
                <a:custGeom>
                  <a:avLst/>
                  <a:gdLst>
                    <a:gd name="T0" fmla="*/ 224 w 448"/>
                    <a:gd name="T1" fmla="*/ 0 h 792"/>
                    <a:gd name="T2" fmla="*/ 0 w 448"/>
                    <a:gd name="T3" fmla="*/ 224 h 792"/>
                    <a:gd name="T4" fmla="*/ 0 w 448"/>
                    <a:gd name="T5" fmla="*/ 570 h 792"/>
                    <a:gd name="T6" fmla="*/ 196 w 448"/>
                    <a:gd name="T7" fmla="*/ 792 h 792"/>
                    <a:gd name="T8" fmla="*/ 196 w 448"/>
                    <a:gd name="T9" fmla="*/ 777 h 792"/>
                    <a:gd name="T10" fmla="*/ 224 w 448"/>
                    <a:gd name="T11" fmla="*/ 749 h 792"/>
                    <a:gd name="T12" fmla="*/ 252 w 448"/>
                    <a:gd name="T13" fmla="*/ 777 h 792"/>
                    <a:gd name="T14" fmla="*/ 252 w 448"/>
                    <a:gd name="T15" fmla="*/ 792 h 792"/>
                    <a:gd name="T16" fmla="*/ 448 w 448"/>
                    <a:gd name="T17" fmla="*/ 570 h 792"/>
                    <a:gd name="T18" fmla="*/ 448 w 448"/>
                    <a:gd name="T19" fmla="*/ 224 h 792"/>
                    <a:gd name="T20" fmla="*/ 224 w 448"/>
                    <a:gd name="T21" fmla="*/ 0 h 792"/>
                    <a:gd name="T22" fmla="*/ 224 w 448"/>
                    <a:gd name="T23" fmla="*/ 414 h 792"/>
                    <a:gd name="T24" fmla="*/ 34 w 448"/>
                    <a:gd name="T25" fmla="*/ 224 h 792"/>
                    <a:gd name="T26" fmla="*/ 224 w 448"/>
                    <a:gd name="T27" fmla="*/ 34 h 792"/>
                    <a:gd name="T28" fmla="*/ 414 w 448"/>
                    <a:gd name="T29" fmla="*/ 224 h 792"/>
                    <a:gd name="T30" fmla="*/ 224 w 448"/>
                    <a:gd name="T31" fmla="*/ 414 h 7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48" h="792">
                      <a:moveTo>
                        <a:pt x="224" y="0"/>
                      </a:moveTo>
                      <a:cubicBezTo>
                        <a:pt x="100" y="0"/>
                        <a:pt x="0" y="100"/>
                        <a:pt x="0" y="224"/>
                      </a:cubicBezTo>
                      <a:cubicBezTo>
                        <a:pt x="0" y="570"/>
                        <a:pt x="0" y="570"/>
                        <a:pt x="0" y="570"/>
                      </a:cubicBezTo>
                      <a:cubicBezTo>
                        <a:pt x="0" y="684"/>
                        <a:pt x="86" y="778"/>
                        <a:pt x="196" y="792"/>
                      </a:cubicBezTo>
                      <a:cubicBezTo>
                        <a:pt x="196" y="777"/>
                        <a:pt x="196" y="777"/>
                        <a:pt x="196" y="777"/>
                      </a:cubicBezTo>
                      <a:cubicBezTo>
                        <a:pt x="196" y="761"/>
                        <a:pt x="209" y="749"/>
                        <a:pt x="224" y="749"/>
                      </a:cubicBezTo>
                      <a:cubicBezTo>
                        <a:pt x="239" y="749"/>
                        <a:pt x="252" y="761"/>
                        <a:pt x="252" y="777"/>
                      </a:cubicBezTo>
                      <a:cubicBezTo>
                        <a:pt x="252" y="792"/>
                        <a:pt x="252" y="792"/>
                        <a:pt x="252" y="792"/>
                      </a:cubicBezTo>
                      <a:cubicBezTo>
                        <a:pt x="362" y="778"/>
                        <a:pt x="448" y="684"/>
                        <a:pt x="448" y="570"/>
                      </a:cubicBezTo>
                      <a:cubicBezTo>
                        <a:pt x="448" y="224"/>
                        <a:pt x="448" y="224"/>
                        <a:pt x="448" y="224"/>
                      </a:cubicBezTo>
                      <a:cubicBezTo>
                        <a:pt x="448" y="100"/>
                        <a:pt x="348" y="0"/>
                        <a:pt x="224" y="0"/>
                      </a:cubicBezTo>
                      <a:close/>
                      <a:moveTo>
                        <a:pt x="224" y="414"/>
                      </a:moveTo>
                      <a:cubicBezTo>
                        <a:pt x="119" y="414"/>
                        <a:pt x="34" y="329"/>
                        <a:pt x="34" y="224"/>
                      </a:cubicBezTo>
                      <a:cubicBezTo>
                        <a:pt x="34" y="119"/>
                        <a:pt x="119" y="34"/>
                        <a:pt x="224" y="34"/>
                      </a:cubicBezTo>
                      <a:cubicBezTo>
                        <a:pt x="329" y="34"/>
                        <a:pt x="414" y="119"/>
                        <a:pt x="414" y="224"/>
                      </a:cubicBezTo>
                      <a:cubicBezTo>
                        <a:pt x="414" y="329"/>
                        <a:pt x="329" y="414"/>
                        <a:pt x="224" y="414"/>
                      </a:cubicBezTo>
                      <a:close/>
                    </a:path>
                  </a:pathLst>
                </a:custGeom>
                <a:solidFill>
                  <a:srgbClr val="F56423"/>
                </a:solidFill>
                <a:ln>
                  <a:noFill/>
                </a:ln>
              </p:spPr>
              <p:txBody>
                <a:bodyPr vert="horz" wrap="square" lIns="91440" tIns="45720" rIns="91440" bIns="274320" numCol="1" anchor="b" anchorCtr="0" compatLnSpc="1">
                  <a:prstTxWarp prst="textNoShape">
                    <a:avLst/>
                  </a:prstTxWarp>
                </a:bodyPr>
                <a:lstStyle/>
                <a:p>
                  <a:pPr algn="ctr"/>
                  <a:endParaRPr lang="id-ID" sz="4000" dirty="0">
                    <a:solidFill>
                      <a:srgbClr val="FFFFFF"/>
                    </a:solidFill>
                    <a:latin typeface="Questrial" panose="02000000000000000000" pitchFamily="50" charset="0"/>
                  </a:endParaRPr>
                </a:p>
              </p:txBody>
            </p:sp>
          </p:grp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D36F2C7-C4B8-47B1-A4DC-EC0D929456D3}"/>
                  </a:ext>
                </a:extLst>
              </p:cNvPr>
              <p:cNvSpPr txBox="1"/>
              <p:nvPr/>
            </p:nvSpPr>
            <p:spPr>
              <a:xfrm>
                <a:off x="9733000" y="2079859"/>
                <a:ext cx="66075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3200" dirty="0">
                    <a:solidFill>
                      <a:srgbClr val="F56423"/>
                    </a:solidFill>
                    <a:latin typeface="Raleway" panose="020B0503030101060003" pitchFamily="34" charset="0"/>
                  </a:rPr>
                  <a:t>04</a:t>
                </a:r>
              </a:p>
            </p:txBody>
          </p:sp>
          <p:sp>
            <p:nvSpPr>
              <p:cNvPr id="42" name="Shape 2525">
                <a:extLst>
                  <a:ext uri="{FF2B5EF4-FFF2-40B4-BE49-F238E27FC236}">
                    <a16:creationId xmlns:a16="http://schemas.microsoft.com/office/drawing/2014/main" id="{397125AB-C087-440F-9A93-98D9255B2853}"/>
                  </a:ext>
                </a:extLst>
              </p:cNvPr>
              <p:cNvSpPr/>
              <p:nvPr/>
            </p:nvSpPr>
            <p:spPr>
              <a:xfrm>
                <a:off x="9880990" y="3276600"/>
                <a:ext cx="361668" cy="36166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291" y="17673"/>
                    </a:moveTo>
                    <a:cubicBezTo>
                      <a:pt x="11562" y="17673"/>
                      <a:pt x="11782" y="17453"/>
                      <a:pt x="11782" y="17182"/>
                    </a:cubicBezTo>
                    <a:cubicBezTo>
                      <a:pt x="11782" y="16911"/>
                      <a:pt x="11562" y="16691"/>
                      <a:pt x="11291" y="16691"/>
                    </a:cubicBezTo>
                    <a:cubicBezTo>
                      <a:pt x="11020" y="16691"/>
                      <a:pt x="10800" y="16911"/>
                      <a:pt x="10800" y="17182"/>
                    </a:cubicBezTo>
                    <a:cubicBezTo>
                      <a:pt x="10800" y="17453"/>
                      <a:pt x="11020" y="17673"/>
                      <a:pt x="11291" y="17673"/>
                    </a:cubicBezTo>
                    <a:moveTo>
                      <a:pt x="17673" y="18655"/>
                    </a:moveTo>
                    <a:lnTo>
                      <a:pt x="13745" y="18655"/>
                    </a:lnTo>
                    <a:lnTo>
                      <a:pt x="13745" y="12273"/>
                    </a:lnTo>
                    <a:cubicBezTo>
                      <a:pt x="13745" y="12002"/>
                      <a:pt x="13525" y="11782"/>
                      <a:pt x="13255" y="11782"/>
                    </a:cubicBezTo>
                    <a:lnTo>
                      <a:pt x="8345" y="11782"/>
                    </a:lnTo>
                    <a:cubicBezTo>
                      <a:pt x="8075" y="11782"/>
                      <a:pt x="7855" y="12002"/>
                      <a:pt x="7855" y="12273"/>
                    </a:cubicBezTo>
                    <a:lnTo>
                      <a:pt x="7855" y="18655"/>
                    </a:lnTo>
                    <a:lnTo>
                      <a:pt x="3927" y="18655"/>
                    </a:lnTo>
                    <a:lnTo>
                      <a:pt x="3927" y="8058"/>
                    </a:lnTo>
                    <a:lnTo>
                      <a:pt x="10800" y="1185"/>
                    </a:lnTo>
                    <a:lnTo>
                      <a:pt x="17673" y="8058"/>
                    </a:lnTo>
                    <a:cubicBezTo>
                      <a:pt x="17673" y="8058"/>
                      <a:pt x="17673" y="18655"/>
                      <a:pt x="17673" y="18655"/>
                    </a:cubicBezTo>
                    <a:close/>
                    <a:moveTo>
                      <a:pt x="17673" y="20618"/>
                    </a:moveTo>
                    <a:lnTo>
                      <a:pt x="13745" y="20618"/>
                    </a:lnTo>
                    <a:lnTo>
                      <a:pt x="13745" y="19636"/>
                    </a:lnTo>
                    <a:lnTo>
                      <a:pt x="17673" y="19636"/>
                    </a:lnTo>
                    <a:cubicBezTo>
                      <a:pt x="17673" y="19636"/>
                      <a:pt x="17673" y="20618"/>
                      <a:pt x="17673" y="20618"/>
                    </a:cubicBezTo>
                    <a:close/>
                    <a:moveTo>
                      <a:pt x="12764" y="20618"/>
                    </a:moveTo>
                    <a:lnTo>
                      <a:pt x="8836" y="20618"/>
                    </a:lnTo>
                    <a:lnTo>
                      <a:pt x="8836" y="12764"/>
                    </a:lnTo>
                    <a:lnTo>
                      <a:pt x="12764" y="12764"/>
                    </a:lnTo>
                    <a:cubicBezTo>
                      <a:pt x="12764" y="12764"/>
                      <a:pt x="12764" y="20618"/>
                      <a:pt x="12764" y="20618"/>
                    </a:cubicBezTo>
                    <a:close/>
                    <a:moveTo>
                      <a:pt x="7855" y="20618"/>
                    </a:moveTo>
                    <a:lnTo>
                      <a:pt x="3927" y="20618"/>
                    </a:lnTo>
                    <a:lnTo>
                      <a:pt x="3927" y="19636"/>
                    </a:lnTo>
                    <a:lnTo>
                      <a:pt x="7855" y="19636"/>
                    </a:lnTo>
                    <a:cubicBezTo>
                      <a:pt x="7855" y="19636"/>
                      <a:pt x="7855" y="20618"/>
                      <a:pt x="7855" y="20618"/>
                    </a:cubicBezTo>
                    <a:close/>
                    <a:moveTo>
                      <a:pt x="14727" y="1964"/>
                    </a:moveTo>
                    <a:lnTo>
                      <a:pt x="16691" y="1964"/>
                    </a:lnTo>
                    <a:lnTo>
                      <a:pt x="16691" y="5688"/>
                    </a:lnTo>
                    <a:lnTo>
                      <a:pt x="14727" y="3724"/>
                    </a:lnTo>
                    <a:cubicBezTo>
                      <a:pt x="14727" y="3724"/>
                      <a:pt x="14727" y="1964"/>
                      <a:pt x="14727" y="1964"/>
                    </a:cubicBezTo>
                    <a:close/>
                    <a:moveTo>
                      <a:pt x="21456" y="10453"/>
                    </a:moveTo>
                    <a:lnTo>
                      <a:pt x="17673" y="6670"/>
                    </a:lnTo>
                    <a:lnTo>
                      <a:pt x="17673" y="1473"/>
                    </a:lnTo>
                    <a:cubicBezTo>
                      <a:pt x="17673" y="1202"/>
                      <a:pt x="17453" y="982"/>
                      <a:pt x="17182" y="982"/>
                    </a:cubicBezTo>
                    <a:lnTo>
                      <a:pt x="14236" y="982"/>
                    </a:lnTo>
                    <a:cubicBezTo>
                      <a:pt x="13966" y="982"/>
                      <a:pt x="13745" y="1202"/>
                      <a:pt x="13745" y="1473"/>
                    </a:cubicBezTo>
                    <a:lnTo>
                      <a:pt x="13745" y="2742"/>
                    </a:lnTo>
                    <a:lnTo>
                      <a:pt x="11147" y="144"/>
                    </a:lnTo>
                    <a:cubicBezTo>
                      <a:pt x="11058" y="55"/>
                      <a:pt x="10935" y="0"/>
                      <a:pt x="10800" y="0"/>
                    </a:cubicBezTo>
                    <a:cubicBezTo>
                      <a:pt x="10665" y="0"/>
                      <a:pt x="10542" y="55"/>
                      <a:pt x="10453" y="144"/>
                    </a:cubicBezTo>
                    <a:lnTo>
                      <a:pt x="144" y="10453"/>
                    </a:lnTo>
                    <a:cubicBezTo>
                      <a:pt x="55" y="10542"/>
                      <a:pt x="0" y="10665"/>
                      <a:pt x="0" y="10800"/>
                    </a:cubicBezTo>
                    <a:cubicBezTo>
                      <a:pt x="0" y="11072"/>
                      <a:pt x="220" y="11291"/>
                      <a:pt x="491" y="11291"/>
                    </a:cubicBezTo>
                    <a:cubicBezTo>
                      <a:pt x="626" y="11291"/>
                      <a:pt x="749" y="11236"/>
                      <a:pt x="838" y="11147"/>
                    </a:cubicBezTo>
                    <a:lnTo>
                      <a:pt x="2945" y="9040"/>
                    </a:lnTo>
                    <a:lnTo>
                      <a:pt x="2945" y="21109"/>
                    </a:lnTo>
                    <a:cubicBezTo>
                      <a:pt x="2945" y="21381"/>
                      <a:pt x="3166" y="21600"/>
                      <a:pt x="3436" y="21600"/>
                    </a:cubicBezTo>
                    <a:lnTo>
                      <a:pt x="18164" y="21600"/>
                    </a:lnTo>
                    <a:cubicBezTo>
                      <a:pt x="18434" y="21600"/>
                      <a:pt x="18655" y="21381"/>
                      <a:pt x="18655" y="21109"/>
                    </a:cubicBezTo>
                    <a:lnTo>
                      <a:pt x="18655" y="9040"/>
                    </a:lnTo>
                    <a:lnTo>
                      <a:pt x="20762" y="11147"/>
                    </a:lnTo>
                    <a:cubicBezTo>
                      <a:pt x="20851" y="11236"/>
                      <a:pt x="20974" y="11291"/>
                      <a:pt x="21109" y="11291"/>
                    </a:cubicBezTo>
                    <a:cubicBezTo>
                      <a:pt x="21380" y="11291"/>
                      <a:pt x="21600" y="11072"/>
                      <a:pt x="21600" y="10800"/>
                    </a:cubicBezTo>
                    <a:cubicBezTo>
                      <a:pt x="21600" y="10665"/>
                      <a:pt x="21545" y="10542"/>
                      <a:pt x="21456" y="10453"/>
                    </a:cubicBezTo>
                  </a:path>
                </a:pathLst>
              </a:custGeom>
              <a:solidFill>
                <a:schemeClr val="bg1"/>
              </a:solidFill>
              <a:ln w="12700">
                <a:miter lim="400000"/>
              </a:ln>
            </p:spPr>
            <p:txBody>
              <a:bodyPr lIns="38090" tIns="38090" rIns="38090" bIns="38090" anchor="ctr"/>
              <a:lstStyle/>
              <a:p>
                <a:pPr defTabSz="457063">
                  <a:defRPr sz="3000" cap="none">
                    <a:solidFill>
                      <a:srgbClr val="FFFFFF"/>
                    </a:solidFill>
                    <a:effectLst>
                      <a:outerShdw blurRad="38100" dist="12700" dir="5400000" rotWithShape="0">
                        <a:srgbClr val="000000">
                          <a:alpha val="50000"/>
                        </a:srgbClr>
                      </a:outerShdw>
                    </a:effectLst>
                    <a:latin typeface="Gill Sans"/>
                    <a:ea typeface="Gill Sans"/>
                    <a:cs typeface="Gill Sans"/>
                    <a:sym typeface="Gill Sans"/>
                  </a:defRPr>
                </a:pPr>
                <a:endParaRPr sz="2999" dirty="0"/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9CE9840-0A02-4425-9A5D-7DC164122CD9}"/>
              </a:ext>
            </a:extLst>
          </p:cNvPr>
          <p:cNvGrpSpPr/>
          <p:nvPr/>
        </p:nvGrpSpPr>
        <p:grpSpPr>
          <a:xfrm>
            <a:off x="6164989" y="1728651"/>
            <a:ext cx="2770749" cy="4122710"/>
            <a:chOff x="6164989" y="1728651"/>
            <a:chExt cx="2770749" cy="4122710"/>
          </a:xfrm>
        </p:grpSpPr>
        <p:sp>
          <p:nvSpPr>
            <p:cNvPr id="4" name="Freeform 65">
              <a:extLst>
                <a:ext uri="{FF2B5EF4-FFF2-40B4-BE49-F238E27FC236}">
                  <a16:creationId xmlns:a16="http://schemas.microsoft.com/office/drawing/2014/main" id="{A43E1936-41DD-40E1-930D-29AD59E816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17901" y="2841782"/>
              <a:ext cx="317837" cy="237823"/>
            </a:xfrm>
            <a:custGeom>
              <a:avLst/>
              <a:gdLst>
                <a:gd name="connsiteX0" fmla="*/ 203994 w 340519"/>
                <a:gd name="connsiteY0" fmla="*/ 0 h 254794"/>
                <a:gd name="connsiteX1" fmla="*/ 219869 w 340519"/>
                <a:gd name="connsiteY1" fmla="*/ 7144 h 254794"/>
                <a:gd name="connsiteX2" fmla="*/ 340519 w 340519"/>
                <a:gd name="connsiteY2" fmla="*/ 127794 h 254794"/>
                <a:gd name="connsiteX3" fmla="*/ 219869 w 340519"/>
                <a:gd name="connsiteY3" fmla="*/ 245269 h 254794"/>
                <a:gd name="connsiteX4" fmla="*/ 203994 w 340519"/>
                <a:gd name="connsiteY4" fmla="*/ 254794 h 254794"/>
                <a:gd name="connsiteX5" fmla="*/ 188119 w 340519"/>
                <a:gd name="connsiteY5" fmla="*/ 245269 h 254794"/>
                <a:gd name="connsiteX6" fmla="*/ 188119 w 340519"/>
                <a:gd name="connsiteY6" fmla="*/ 213519 h 254794"/>
                <a:gd name="connsiteX7" fmla="*/ 273844 w 340519"/>
                <a:gd name="connsiteY7" fmla="*/ 127794 h 254794"/>
                <a:gd name="connsiteX8" fmla="*/ 188119 w 340519"/>
                <a:gd name="connsiteY8" fmla="*/ 42069 h 254794"/>
                <a:gd name="connsiteX9" fmla="*/ 188119 w 340519"/>
                <a:gd name="connsiteY9" fmla="*/ 7144 h 254794"/>
                <a:gd name="connsiteX10" fmla="*/ 203994 w 340519"/>
                <a:gd name="connsiteY10" fmla="*/ 0 h 254794"/>
                <a:gd name="connsiteX11" fmla="*/ 23019 w 340519"/>
                <a:gd name="connsiteY11" fmla="*/ 0 h 254794"/>
                <a:gd name="connsiteX12" fmla="*/ 38894 w 340519"/>
                <a:gd name="connsiteY12" fmla="*/ 7144 h 254794"/>
                <a:gd name="connsiteX13" fmla="*/ 159544 w 340519"/>
                <a:gd name="connsiteY13" fmla="*/ 127794 h 254794"/>
                <a:gd name="connsiteX14" fmla="*/ 38894 w 340519"/>
                <a:gd name="connsiteY14" fmla="*/ 245269 h 254794"/>
                <a:gd name="connsiteX15" fmla="*/ 23019 w 340519"/>
                <a:gd name="connsiteY15" fmla="*/ 254794 h 254794"/>
                <a:gd name="connsiteX16" fmla="*/ 7144 w 340519"/>
                <a:gd name="connsiteY16" fmla="*/ 245269 h 254794"/>
                <a:gd name="connsiteX17" fmla="*/ 7144 w 340519"/>
                <a:gd name="connsiteY17" fmla="*/ 213519 h 254794"/>
                <a:gd name="connsiteX18" fmla="*/ 92869 w 340519"/>
                <a:gd name="connsiteY18" fmla="*/ 127794 h 254794"/>
                <a:gd name="connsiteX19" fmla="*/ 7144 w 340519"/>
                <a:gd name="connsiteY19" fmla="*/ 42069 h 254794"/>
                <a:gd name="connsiteX20" fmla="*/ 7144 w 340519"/>
                <a:gd name="connsiteY20" fmla="*/ 7144 h 254794"/>
                <a:gd name="connsiteX21" fmla="*/ 23019 w 340519"/>
                <a:gd name="connsiteY21" fmla="*/ 0 h 254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0519" h="254794">
                  <a:moveTo>
                    <a:pt x="203994" y="0"/>
                  </a:moveTo>
                  <a:cubicBezTo>
                    <a:pt x="209550" y="0"/>
                    <a:pt x="215107" y="2381"/>
                    <a:pt x="219869" y="7144"/>
                  </a:cubicBezTo>
                  <a:cubicBezTo>
                    <a:pt x="340519" y="127794"/>
                    <a:pt x="340519" y="127794"/>
                    <a:pt x="340519" y="127794"/>
                  </a:cubicBezTo>
                  <a:cubicBezTo>
                    <a:pt x="219869" y="245269"/>
                    <a:pt x="219869" y="245269"/>
                    <a:pt x="219869" y="245269"/>
                  </a:cubicBezTo>
                  <a:cubicBezTo>
                    <a:pt x="216694" y="251619"/>
                    <a:pt x="210344" y="254794"/>
                    <a:pt x="203994" y="254794"/>
                  </a:cubicBezTo>
                  <a:cubicBezTo>
                    <a:pt x="197644" y="254794"/>
                    <a:pt x="191294" y="251619"/>
                    <a:pt x="188119" y="245269"/>
                  </a:cubicBezTo>
                  <a:cubicBezTo>
                    <a:pt x="178594" y="238919"/>
                    <a:pt x="178594" y="223044"/>
                    <a:pt x="188119" y="213519"/>
                  </a:cubicBezTo>
                  <a:cubicBezTo>
                    <a:pt x="273844" y="127794"/>
                    <a:pt x="273844" y="127794"/>
                    <a:pt x="273844" y="127794"/>
                  </a:cubicBezTo>
                  <a:cubicBezTo>
                    <a:pt x="188119" y="42069"/>
                    <a:pt x="188119" y="42069"/>
                    <a:pt x="188119" y="42069"/>
                  </a:cubicBezTo>
                  <a:cubicBezTo>
                    <a:pt x="178594" y="32544"/>
                    <a:pt x="178594" y="16669"/>
                    <a:pt x="188119" y="7144"/>
                  </a:cubicBezTo>
                  <a:cubicBezTo>
                    <a:pt x="192882" y="2381"/>
                    <a:pt x="198438" y="0"/>
                    <a:pt x="203994" y="0"/>
                  </a:cubicBezTo>
                  <a:close/>
                  <a:moveTo>
                    <a:pt x="23019" y="0"/>
                  </a:moveTo>
                  <a:cubicBezTo>
                    <a:pt x="28576" y="0"/>
                    <a:pt x="34132" y="2381"/>
                    <a:pt x="38894" y="7144"/>
                  </a:cubicBezTo>
                  <a:cubicBezTo>
                    <a:pt x="159544" y="127794"/>
                    <a:pt x="159544" y="127794"/>
                    <a:pt x="159544" y="127794"/>
                  </a:cubicBezTo>
                  <a:cubicBezTo>
                    <a:pt x="38894" y="245269"/>
                    <a:pt x="38894" y="245269"/>
                    <a:pt x="38894" y="245269"/>
                  </a:cubicBezTo>
                  <a:cubicBezTo>
                    <a:pt x="35719" y="251619"/>
                    <a:pt x="29369" y="254794"/>
                    <a:pt x="23019" y="254794"/>
                  </a:cubicBezTo>
                  <a:cubicBezTo>
                    <a:pt x="16669" y="254794"/>
                    <a:pt x="10319" y="251619"/>
                    <a:pt x="7144" y="245269"/>
                  </a:cubicBezTo>
                  <a:cubicBezTo>
                    <a:pt x="-2381" y="238919"/>
                    <a:pt x="-2381" y="223044"/>
                    <a:pt x="7144" y="213519"/>
                  </a:cubicBezTo>
                  <a:cubicBezTo>
                    <a:pt x="92869" y="127794"/>
                    <a:pt x="92869" y="127794"/>
                    <a:pt x="92869" y="127794"/>
                  </a:cubicBezTo>
                  <a:cubicBezTo>
                    <a:pt x="7144" y="42069"/>
                    <a:pt x="7144" y="42069"/>
                    <a:pt x="7144" y="42069"/>
                  </a:cubicBezTo>
                  <a:cubicBezTo>
                    <a:pt x="-2381" y="32544"/>
                    <a:pt x="-2381" y="16669"/>
                    <a:pt x="7144" y="7144"/>
                  </a:cubicBezTo>
                  <a:cubicBezTo>
                    <a:pt x="11907" y="2381"/>
                    <a:pt x="17463" y="0"/>
                    <a:pt x="23019" y="0"/>
                  </a:cubicBezTo>
                  <a:close/>
                </a:path>
              </a:pathLst>
            </a:custGeom>
            <a:solidFill>
              <a:srgbClr val="6A6A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pc="-3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CE31B289-C9EF-4F23-9E2A-4DD13A81DF74}"/>
                </a:ext>
              </a:extLst>
            </p:cNvPr>
            <p:cNvGrpSpPr/>
            <p:nvPr/>
          </p:nvGrpSpPr>
          <p:grpSpPr>
            <a:xfrm>
              <a:off x="6754371" y="1728651"/>
              <a:ext cx="1327658" cy="2563447"/>
              <a:chOff x="6658155" y="1859503"/>
              <a:chExt cx="1422400" cy="2746375"/>
            </a:xfrm>
            <a:solidFill>
              <a:schemeClr val="accent3"/>
            </a:solidFill>
          </p:grpSpPr>
          <p:sp>
            <p:nvSpPr>
              <p:cNvPr id="14" name="Freeform 43">
                <a:extLst>
                  <a:ext uri="{FF2B5EF4-FFF2-40B4-BE49-F238E27FC236}">
                    <a16:creationId xmlns:a16="http://schemas.microsoft.com/office/drawing/2014/main" id="{ECF4CDD9-D7D5-46CB-A66B-E410472A7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53724" y="4231228"/>
                <a:ext cx="231775" cy="374650"/>
              </a:xfrm>
              <a:custGeom>
                <a:avLst/>
                <a:gdLst>
                  <a:gd name="T0" fmla="*/ 53 w 73"/>
                  <a:gd name="T1" fmla="*/ 0 h 118"/>
                  <a:gd name="T2" fmla="*/ 53 w 73"/>
                  <a:gd name="T3" fmla="*/ 71 h 118"/>
                  <a:gd name="T4" fmla="*/ 69 w 73"/>
                  <a:gd name="T5" fmla="*/ 71 h 118"/>
                  <a:gd name="T6" fmla="*/ 72 w 73"/>
                  <a:gd name="T7" fmla="*/ 73 h 118"/>
                  <a:gd name="T8" fmla="*/ 72 w 73"/>
                  <a:gd name="T9" fmla="*/ 77 h 118"/>
                  <a:gd name="T10" fmla="*/ 36 w 73"/>
                  <a:gd name="T11" fmla="*/ 118 h 118"/>
                  <a:gd name="T12" fmla="*/ 1 w 73"/>
                  <a:gd name="T13" fmla="*/ 77 h 118"/>
                  <a:gd name="T14" fmla="*/ 0 w 73"/>
                  <a:gd name="T15" fmla="*/ 73 h 118"/>
                  <a:gd name="T16" fmla="*/ 4 w 73"/>
                  <a:gd name="T17" fmla="*/ 71 h 118"/>
                  <a:gd name="T18" fmla="*/ 20 w 73"/>
                  <a:gd name="T19" fmla="*/ 71 h 118"/>
                  <a:gd name="T20" fmla="*/ 20 w 73"/>
                  <a:gd name="T21" fmla="*/ 0 h 118"/>
                  <a:gd name="T22" fmla="*/ 53 w 73"/>
                  <a:gd name="T23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" h="118">
                    <a:moveTo>
                      <a:pt x="53" y="0"/>
                    </a:moveTo>
                    <a:cubicBezTo>
                      <a:pt x="53" y="71"/>
                      <a:pt x="53" y="71"/>
                      <a:pt x="53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70" y="71"/>
                      <a:pt x="72" y="72"/>
                      <a:pt x="72" y="73"/>
                    </a:cubicBezTo>
                    <a:cubicBezTo>
                      <a:pt x="73" y="75"/>
                      <a:pt x="73" y="76"/>
                      <a:pt x="72" y="77"/>
                    </a:cubicBezTo>
                    <a:cubicBezTo>
                      <a:pt x="36" y="118"/>
                      <a:pt x="36" y="118"/>
                      <a:pt x="36" y="118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0" y="76"/>
                      <a:pt x="0" y="75"/>
                      <a:pt x="0" y="73"/>
                    </a:cubicBezTo>
                    <a:cubicBezTo>
                      <a:pt x="1" y="72"/>
                      <a:pt x="2" y="71"/>
                      <a:pt x="4" y="71"/>
                    </a:cubicBezTo>
                    <a:cubicBezTo>
                      <a:pt x="20" y="71"/>
                      <a:pt x="20" y="71"/>
                      <a:pt x="20" y="71"/>
                    </a:cubicBezTo>
                    <a:cubicBezTo>
                      <a:pt x="20" y="0"/>
                      <a:pt x="20" y="0"/>
                      <a:pt x="20" y="0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5642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pc="-30"/>
              </a:p>
            </p:txBody>
          </p:sp>
          <p:sp>
            <p:nvSpPr>
              <p:cNvPr id="15" name="Freeform 44">
                <a:extLst>
                  <a:ext uri="{FF2B5EF4-FFF2-40B4-BE49-F238E27FC236}">
                    <a16:creationId xmlns:a16="http://schemas.microsoft.com/office/drawing/2014/main" id="{AB713E29-E375-4650-BBDE-6D336ACE37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17227" y="4231228"/>
                <a:ext cx="104775" cy="79375"/>
              </a:xfrm>
              <a:custGeom>
                <a:avLst/>
                <a:gdLst>
                  <a:gd name="T0" fmla="*/ 33 w 33"/>
                  <a:gd name="T1" fmla="*/ 0 h 25"/>
                  <a:gd name="T2" fmla="*/ 33 w 33"/>
                  <a:gd name="T3" fmla="*/ 25 h 25"/>
                  <a:gd name="T4" fmla="*/ 16 w 33"/>
                  <a:gd name="T5" fmla="*/ 20 h 25"/>
                  <a:gd name="T6" fmla="*/ 0 w 33"/>
                  <a:gd name="T7" fmla="*/ 25 h 25"/>
                  <a:gd name="T8" fmla="*/ 0 w 33"/>
                  <a:gd name="T9" fmla="*/ 0 h 25"/>
                  <a:gd name="T10" fmla="*/ 33 w 33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25">
                    <a:moveTo>
                      <a:pt x="33" y="0"/>
                    </a:moveTo>
                    <a:cubicBezTo>
                      <a:pt x="33" y="25"/>
                      <a:pt x="33" y="25"/>
                      <a:pt x="33" y="25"/>
                    </a:cubicBezTo>
                    <a:cubicBezTo>
                      <a:pt x="28" y="22"/>
                      <a:pt x="22" y="20"/>
                      <a:pt x="16" y="20"/>
                    </a:cubicBezTo>
                    <a:cubicBezTo>
                      <a:pt x="10" y="20"/>
                      <a:pt x="5" y="22"/>
                      <a:pt x="0" y="25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F5642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pc="-30"/>
              </a:p>
            </p:txBody>
          </p:sp>
          <p:sp>
            <p:nvSpPr>
              <p:cNvPr id="16" name="Freeform 45">
                <a:extLst>
                  <a:ext uri="{FF2B5EF4-FFF2-40B4-BE49-F238E27FC236}">
                    <a16:creationId xmlns:a16="http://schemas.microsoft.com/office/drawing/2014/main" id="{267200B6-1BF2-4505-8033-CF7A11A25DE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658155" y="1859503"/>
                <a:ext cx="1422400" cy="2514600"/>
              </a:xfrm>
              <a:custGeom>
                <a:avLst/>
                <a:gdLst>
                  <a:gd name="T0" fmla="*/ 224 w 448"/>
                  <a:gd name="T1" fmla="*/ 0 h 792"/>
                  <a:gd name="T2" fmla="*/ 0 w 448"/>
                  <a:gd name="T3" fmla="*/ 224 h 792"/>
                  <a:gd name="T4" fmla="*/ 0 w 448"/>
                  <a:gd name="T5" fmla="*/ 570 h 792"/>
                  <a:gd name="T6" fmla="*/ 196 w 448"/>
                  <a:gd name="T7" fmla="*/ 792 h 792"/>
                  <a:gd name="T8" fmla="*/ 196 w 448"/>
                  <a:gd name="T9" fmla="*/ 777 h 792"/>
                  <a:gd name="T10" fmla="*/ 224 w 448"/>
                  <a:gd name="T11" fmla="*/ 749 h 792"/>
                  <a:gd name="T12" fmla="*/ 252 w 448"/>
                  <a:gd name="T13" fmla="*/ 777 h 792"/>
                  <a:gd name="T14" fmla="*/ 252 w 448"/>
                  <a:gd name="T15" fmla="*/ 792 h 792"/>
                  <a:gd name="T16" fmla="*/ 448 w 448"/>
                  <a:gd name="T17" fmla="*/ 570 h 792"/>
                  <a:gd name="T18" fmla="*/ 448 w 448"/>
                  <a:gd name="T19" fmla="*/ 224 h 792"/>
                  <a:gd name="T20" fmla="*/ 224 w 448"/>
                  <a:gd name="T21" fmla="*/ 0 h 792"/>
                  <a:gd name="T22" fmla="*/ 224 w 448"/>
                  <a:gd name="T23" fmla="*/ 414 h 792"/>
                  <a:gd name="T24" fmla="*/ 34 w 448"/>
                  <a:gd name="T25" fmla="*/ 224 h 792"/>
                  <a:gd name="T26" fmla="*/ 224 w 448"/>
                  <a:gd name="T27" fmla="*/ 34 h 792"/>
                  <a:gd name="T28" fmla="*/ 414 w 448"/>
                  <a:gd name="T29" fmla="*/ 224 h 792"/>
                  <a:gd name="T30" fmla="*/ 224 w 448"/>
                  <a:gd name="T31" fmla="*/ 414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8" h="792">
                    <a:moveTo>
                      <a:pt x="224" y="0"/>
                    </a:moveTo>
                    <a:cubicBezTo>
                      <a:pt x="101" y="0"/>
                      <a:pt x="0" y="100"/>
                      <a:pt x="0" y="224"/>
                    </a:cubicBezTo>
                    <a:cubicBezTo>
                      <a:pt x="0" y="570"/>
                      <a:pt x="0" y="570"/>
                      <a:pt x="0" y="570"/>
                    </a:cubicBezTo>
                    <a:cubicBezTo>
                      <a:pt x="0" y="684"/>
                      <a:pt x="86" y="778"/>
                      <a:pt x="196" y="792"/>
                    </a:cubicBezTo>
                    <a:cubicBezTo>
                      <a:pt x="196" y="777"/>
                      <a:pt x="196" y="777"/>
                      <a:pt x="196" y="777"/>
                    </a:cubicBezTo>
                    <a:cubicBezTo>
                      <a:pt x="196" y="761"/>
                      <a:pt x="209" y="749"/>
                      <a:pt x="224" y="749"/>
                    </a:cubicBezTo>
                    <a:cubicBezTo>
                      <a:pt x="240" y="749"/>
                      <a:pt x="252" y="761"/>
                      <a:pt x="252" y="777"/>
                    </a:cubicBezTo>
                    <a:cubicBezTo>
                      <a:pt x="252" y="792"/>
                      <a:pt x="252" y="792"/>
                      <a:pt x="252" y="792"/>
                    </a:cubicBezTo>
                    <a:cubicBezTo>
                      <a:pt x="363" y="778"/>
                      <a:pt x="448" y="684"/>
                      <a:pt x="448" y="570"/>
                    </a:cubicBezTo>
                    <a:cubicBezTo>
                      <a:pt x="448" y="224"/>
                      <a:pt x="448" y="224"/>
                      <a:pt x="448" y="224"/>
                    </a:cubicBezTo>
                    <a:cubicBezTo>
                      <a:pt x="448" y="100"/>
                      <a:pt x="348" y="0"/>
                      <a:pt x="224" y="0"/>
                    </a:cubicBezTo>
                    <a:close/>
                    <a:moveTo>
                      <a:pt x="224" y="414"/>
                    </a:moveTo>
                    <a:cubicBezTo>
                      <a:pt x="119" y="414"/>
                      <a:pt x="34" y="329"/>
                      <a:pt x="34" y="224"/>
                    </a:cubicBezTo>
                    <a:cubicBezTo>
                      <a:pt x="34" y="119"/>
                      <a:pt x="119" y="34"/>
                      <a:pt x="224" y="34"/>
                    </a:cubicBezTo>
                    <a:cubicBezTo>
                      <a:pt x="329" y="34"/>
                      <a:pt x="414" y="119"/>
                      <a:pt x="414" y="224"/>
                    </a:cubicBezTo>
                    <a:cubicBezTo>
                      <a:pt x="414" y="329"/>
                      <a:pt x="329" y="414"/>
                      <a:pt x="224" y="414"/>
                    </a:cubicBezTo>
                    <a:close/>
                  </a:path>
                </a:pathLst>
              </a:custGeom>
              <a:solidFill>
                <a:srgbClr val="F56423"/>
              </a:solidFill>
              <a:ln>
                <a:noFill/>
              </a:ln>
            </p:spPr>
            <p:txBody>
              <a:bodyPr vert="horz" wrap="square" lIns="91440" tIns="45720" rIns="91440" bIns="274320" numCol="1" anchor="b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id-ID" sz="4000" dirty="0">
                  <a:solidFill>
                    <a:srgbClr val="FFFFFF"/>
                  </a:solidFill>
                  <a:latin typeface="Questrial" panose="02000000000000000000" pitchFamily="50" charset="0"/>
                </a:endParaRPr>
              </a:p>
            </p:txBody>
          </p: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B573FCB-357B-45EB-BA77-411F95882D76}"/>
                </a:ext>
              </a:extLst>
            </p:cNvPr>
            <p:cNvSpPr txBox="1"/>
            <p:nvPr/>
          </p:nvSpPr>
          <p:spPr>
            <a:xfrm>
              <a:off x="7090226" y="2079859"/>
              <a:ext cx="65594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>
                  <a:solidFill>
                    <a:srgbClr val="F56423"/>
                  </a:solidFill>
                  <a:latin typeface="Raleway" panose="020B0503030101060003" pitchFamily="34" charset="0"/>
                </a:rPr>
                <a:t>03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7AB96D5D-121B-4AA1-9BED-25996874F9F8}"/>
                </a:ext>
              </a:extLst>
            </p:cNvPr>
            <p:cNvGrpSpPr/>
            <p:nvPr/>
          </p:nvGrpSpPr>
          <p:grpSpPr>
            <a:xfrm>
              <a:off x="6164989" y="4614869"/>
              <a:ext cx="2504868" cy="1236492"/>
              <a:chOff x="1447800" y="4743555"/>
              <a:chExt cx="2933700" cy="1236492"/>
            </a:xfrm>
          </p:grpSpPr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4BA203B0-19BB-4505-9135-FDA92B3D0301}"/>
                  </a:ext>
                </a:extLst>
              </p:cNvPr>
              <p:cNvSpPr txBox="1"/>
              <p:nvPr/>
            </p:nvSpPr>
            <p:spPr>
              <a:xfrm>
                <a:off x="1447800" y="5155719"/>
                <a:ext cx="2933700" cy="824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100" dirty="0">
                    <a:latin typeface="Raleway" panose="020B0503030101060003" pitchFamily="34" charset="0"/>
                  </a:rPr>
                  <a:t>Lorem ipsum dolor sit amet, consectetuer adipiscing elit. Maecenas porttitor </a:t>
                </a:r>
                <a:r>
                  <a:rPr lang="en-US" sz="1100" dirty="0" err="1">
                    <a:latin typeface="Raleway" panose="020B0503030101060003" pitchFamily="34" charset="0"/>
                  </a:rPr>
                  <a:t>congue</a:t>
                </a:r>
                <a:r>
                  <a:rPr lang="en-US" sz="1100" dirty="0">
                    <a:latin typeface="Raleway" panose="020B0503030101060003" pitchFamily="34" charset="0"/>
                  </a:rPr>
                  <a:t> </a:t>
                </a:r>
                <a:r>
                  <a:rPr lang="en-US" sz="1100" dirty="0" err="1">
                    <a:latin typeface="Raleway" panose="020B0503030101060003" pitchFamily="34" charset="0"/>
                  </a:rPr>
                  <a:t>massa</a:t>
                </a:r>
                <a:r>
                  <a:rPr lang="en-US" sz="1100" dirty="0">
                    <a:latin typeface="Raleway" panose="020B0503030101060003" pitchFamily="34" charset="0"/>
                  </a:rPr>
                  <a:t>.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BB49D1E8-50AD-4D2F-B1E9-41764DA0D69C}"/>
                  </a:ext>
                </a:extLst>
              </p:cNvPr>
              <p:cNvSpPr txBox="1"/>
              <p:nvPr/>
            </p:nvSpPr>
            <p:spPr>
              <a:xfrm>
                <a:off x="1447800" y="4743555"/>
                <a:ext cx="2933700" cy="377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00" b="1" dirty="0">
                    <a:latin typeface="Raleway" panose="020B0503030101060003" pitchFamily="34" charset="0"/>
                  </a:rPr>
                  <a:t>Point 3 Here</a:t>
                </a:r>
              </a:p>
            </p:txBody>
          </p:sp>
        </p:grpSp>
        <p:sp>
          <p:nvSpPr>
            <p:cNvPr id="43" name="Shape 2530">
              <a:extLst>
                <a:ext uri="{FF2B5EF4-FFF2-40B4-BE49-F238E27FC236}">
                  <a16:creationId xmlns:a16="http://schemas.microsoft.com/office/drawing/2014/main" id="{80CE50CA-F63A-43FD-BAE9-A49B0AFAE7C3}"/>
                </a:ext>
              </a:extLst>
            </p:cNvPr>
            <p:cNvSpPr/>
            <p:nvPr/>
          </p:nvSpPr>
          <p:spPr>
            <a:xfrm>
              <a:off x="7269467" y="3276600"/>
              <a:ext cx="295911" cy="361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00" y="19636"/>
                  </a:moveTo>
                  <a:cubicBezTo>
                    <a:pt x="20400" y="20178"/>
                    <a:pt x="19862" y="20617"/>
                    <a:pt x="19200" y="20617"/>
                  </a:cubicBezTo>
                  <a:lnTo>
                    <a:pt x="6000" y="20617"/>
                  </a:lnTo>
                  <a:lnTo>
                    <a:pt x="6000" y="982"/>
                  </a:lnTo>
                  <a:lnTo>
                    <a:pt x="13200" y="982"/>
                  </a:lnTo>
                  <a:lnTo>
                    <a:pt x="13200" y="6872"/>
                  </a:lnTo>
                  <a:lnTo>
                    <a:pt x="15600" y="4909"/>
                  </a:lnTo>
                  <a:lnTo>
                    <a:pt x="18000" y="6872"/>
                  </a:lnTo>
                  <a:lnTo>
                    <a:pt x="18000" y="982"/>
                  </a:lnTo>
                  <a:lnTo>
                    <a:pt x="19200" y="982"/>
                  </a:lnTo>
                  <a:cubicBezTo>
                    <a:pt x="19862" y="982"/>
                    <a:pt x="20400" y="1422"/>
                    <a:pt x="20400" y="1964"/>
                  </a:cubicBezTo>
                  <a:cubicBezTo>
                    <a:pt x="20400" y="1964"/>
                    <a:pt x="20400" y="19636"/>
                    <a:pt x="20400" y="19636"/>
                  </a:cubicBezTo>
                  <a:close/>
                  <a:moveTo>
                    <a:pt x="4800" y="20617"/>
                  </a:moveTo>
                  <a:lnTo>
                    <a:pt x="2400" y="20617"/>
                  </a:lnTo>
                  <a:cubicBezTo>
                    <a:pt x="1738" y="20617"/>
                    <a:pt x="1200" y="20178"/>
                    <a:pt x="1200" y="19636"/>
                  </a:cubicBezTo>
                  <a:lnTo>
                    <a:pt x="1200" y="1964"/>
                  </a:lnTo>
                  <a:cubicBezTo>
                    <a:pt x="1200" y="1422"/>
                    <a:pt x="1738" y="982"/>
                    <a:pt x="2400" y="982"/>
                  </a:cubicBezTo>
                  <a:lnTo>
                    <a:pt x="4800" y="982"/>
                  </a:lnTo>
                  <a:cubicBezTo>
                    <a:pt x="4800" y="982"/>
                    <a:pt x="4800" y="20617"/>
                    <a:pt x="4800" y="20617"/>
                  </a:cubicBezTo>
                  <a:close/>
                  <a:moveTo>
                    <a:pt x="14400" y="982"/>
                  </a:moveTo>
                  <a:lnTo>
                    <a:pt x="16800" y="982"/>
                  </a:lnTo>
                  <a:lnTo>
                    <a:pt x="16800" y="4418"/>
                  </a:lnTo>
                  <a:lnTo>
                    <a:pt x="15600" y="3436"/>
                  </a:lnTo>
                  <a:lnTo>
                    <a:pt x="14400" y="4418"/>
                  </a:lnTo>
                  <a:cubicBezTo>
                    <a:pt x="14400" y="4418"/>
                    <a:pt x="14400" y="982"/>
                    <a:pt x="14400" y="982"/>
                  </a:cubicBezTo>
                  <a:close/>
                  <a:moveTo>
                    <a:pt x="19200" y="0"/>
                  </a:moveTo>
                  <a:lnTo>
                    <a:pt x="2400" y="0"/>
                  </a:lnTo>
                  <a:cubicBezTo>
                    <a:pt x="1075" y="0"/>
                    <a:pt x="0" y="879"/>
                    <a:pt x="0" y="1964"/>
                  </a:cubicBezTo>
                  <a:lnTo>
                    <a:pt x="0" y="19636"/>
                  </a:lnTo>
                  <a:cubicBezTo>
                    <a:pt x="0" y="20720"/>
                    <a:pt x="1075" y="21600"/>
                    <a:pt x="2400" y="21600"/>
                  </a:cubicBezTo>
                  <a:lnTo>
                    <a:pt x="19200" y="21600"/>
                  </a:lnTo>
                  <a:cubicBezTo>
                    <a:pt x="20525" y="21600"/>
                    <a:pt x="21600" y="20720"/>
                    <a:pt x="21600" y="19636"/>
                  </a:cubicBezTo>
                  <a:lnTo>
                    <a:pt x="21600" y="1964"/>
                  </a:lnTo>
                  <a:cubicBezTo>
                    <a:pt x="21600" y="879"/>
                    <a:pt x="20525" y="0"/>
                    <a:pt x="19200" y="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974A03F-4D3F-4D04-A26C-26CE094A19D2}"/>
              </a:ext>
            </a:extLst>
          </p:cNvPr>
          <p:cNvGrpSpPr/>
          <p:nvPr/>
        </p:nvGrpSpPr>
        <p:grpSpPr>
          <a:xfrm>
            <a:off x="876187" y="1728652"/>
            <a:ext cx="2769248" cy="4122709"/>
            <a:chOff x="876187" y="1728652"/>
            <a:chExt cx="2769248" cy="4122709"/>
          </a:xfrm>
        </p:grpSpPr>
        <p:sp>
          <p:nvSpPr>
            <p:cNvPr id="2" name="Freeform 63">
              <a:extLst>
                <a:ext uri="{FF2B5EF4-FFF2-40B4-BE49-F238E27FC236}">
                  <a16:creationId xmlns:a16="http://schemas.microsoft.com/office/drawing/2014/main" id="{8210BD61-97C3-46F7-9766-C11F70C247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322" y="2841782"/>
              <a:ext cx="317113" cy="237823"/>
            </a:xfrm>
            <a:custGeom>
              <a:avLst/>
              <a:gdLst>
                <a:gd name="connsiteX0" fmla="*/ 202025 w 339741"/>
                <a:gd name="connsiteY0" fmla="*/ 0 h 254794"/>
                <a:gd name="connsiteX1" fmla="*/ 219091 w 339741"/>
                <a:gd name="connsiteY1" fmla="*/ 7144 h 254794"/>
                <a:gd name="connsiteX2" fmla="*/ 339741 w 339741"/>
                <a:gd name="connsiteY2" fmla="*/ 127794 h 254794"/>
                <a:gd name="connsiteX3" fmla="*/ 219091 w 339741"/>
                <a:gd name="connsiteY3" fmla="*/ 245269 h 254794"/>
                <a:gd name="connsiteX4" fmla="*/ 203216 w 339741"/>
                <a:gd name="connsiteY4" fmla="*/ 254794 h 254794"/>
                <a:gd name="connsiteX5" fmla="*/ 187341 w 339741"/>
                <a:gd name="connsiteY5" fmla="*/ 245269 h 254794"/>
                <a:gd name="connsiteX6" fmla="*/ 187341 w 339741"/>
                <a:gd name="connsiteY6" fmla="*/ 213519 h 254794"/>
                <a:gd name="connsiteX7" fmla="*/ 273066 w 339741"/>
                <a:gd name="connsiteY7" fmla="*/ 127794 h 254794"/>
                <a:gd name="connsiteX8" fmla="*/ 187341 w 339741"/>
                <a:gd name="connsiteY8" fmla="*/ 42069 h 254794"/>
                <a:gd name="connsiteX9" fmla="*/ 187341 w 339741"/>
                <a:gd name="connsiteY9" fmla="*/ 7144 h 254794"/>
                <a:gd name="connsiteX10" fmla="*/ 202025 w 339741"/>
                <a:gd name="connsiteY10" fmla="*/ 0 h 254794"/>
                <a:gd name="connsiteX11" fmla="*/ 22007 w 339741"/>
                <a:gd name="connsiteY11" fmla="*/ 0 h 254794"/>
                <a:gd name="connsiteX12" fmla="*/ 39299 w 339741"/>
                <a:gd name="connsiteY12" fmla="*/ 7144 h 254794"/>
                <a:gd name="connsiteX13" fmla="*/ 158766 w 339741"/>
                <a:gd name="connsiteY13" fmla="*/ 127794 h 254794"/>
                <a:gd name="connsiteX14" fmla="*/ 39299 w 339741"/>
                <a:gd name="connsiteY14" fmla="*/ 245269 h 254794"/>
                <a:gd name="connsiteX15" fmla="*/ 23579 w 339741"/>
                <a:gd name="connsiteY15" fmla="*/ 254794 h 254794"/>
                <a:gd name="connsiteX16" fmla="*/ 4716 w 339741"/>
                <a:gd name="connsiteY16" fmla="*/ 245269 h 254794"/>
                <a:gd name="connsiteX17" fmla="*/ 4716 w 339741"/>
                <a:gd name="connsiteY17" fmla="*/ 213519 h 254794"/>
                <a:gd name="connsiteX18" fmla="*/ 92745 w 339741"/>
                <a:gd name="connsiteY18" fmla="*/ 127794 h 254794"/>
                <a:gd name="connsiteX19" fmla="*/ 4716 w 339741"/>
                <a:gd name="connsiteY19" fmla="*/ 42069 h 254794"/>
                <a:gd name="connsiteX20" fmla="*/ 4716 w 339741"/>
                <a:gd name="connsiteY20" fmla="*/ 7144 h 254794"/>
                <a:gd name="connsiteX21" fmla="*/ 22007 w 339741"/>
                <a:gd name="connsiteY21" fmla="*/ 0 h 254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39741" h="254794">
                  <a:moveTo>
                    <a:pt x="202025" y="0"/>
                  </a:moveTo>
                  <a:cubicBezTo>
                    <a:pt x="207979" y="0"/>
                    <a:pt x="214329" y="2382"/>
                    <a:pt x="219091" y="7144"/>
                  </a:cubicBezTo>
                  <a:cubicBezTo>
                    <a:pt x="339741" y="127794"/>
                    <a:pt x="339741" y="127794"/>
                    <a:pt x="339741" y="127794"/>
                  </a:cubicBezTo>
                  <a:cubicBezTo>
                    <a:pt x="219091" y="245269"/>
                    <a:pt x="219091" y="245269"/>
                    <a:pt x="219091" y="245269"/>
                  </a:cubicBezTo>
                  <a:cubicBezTo>
                    <a:pt x="215916" y="251619"/>
                    <a:pt x="209566" y="254794"/>
                    <a:pt x="203216" y="254794"/>
                  </a:cubicBezTo>
                  <a:cubicBezTo>
                    <a:pt x="196866" y="254794"/>
                    <a:pt x="190516" y="251619"/>
                    <a:pt x="187341" y="245269"/>
                  </a:cubicBezTo>
                  <a:cubicBezTo>
                    <a:pt x="177816" y="238919"/>
                    <a:pt x="177816" y="223044"/>
                    <a:pt x="187341" y="213519"/>
                  </a:cubicBezTo>
                  <a:cubicBezTo>
                    <a:pt x="273066" y="127794"/>
                    <a:pt x="273066" y="127794"/>
                    <a:pt x="273066" y="127794"/>
                  </a:cubicBezTo>
                  <a:cubicBezTo>
                    <a:pt x="187341" y="42069"/>
                    <a:pt x="187341" y="42069"/>
                    <a:pt x="187341" y="42069"/>
                  </a:cubicBezTo>
                  <a:cubicBezTo>
                    <a:pt x="177816" y="32544"/>
                    <a:pt x="177816" y="16669"/>
                    <a:pt x="187341" y="7144"/>
                  </a:cubicBezTo>
                  <a:cubicBezTo>
                    <a:pt x="190516" y="2382"/>
                    <a:pt x="196072" y="0"/>
                    <a:pt x="202025" y="0"/>
                  </a:cubicBezTo>
                  <a:close/>
                  <a:moveTo>
                    <a:pt x="22007" y="0"/>
                  </a:moveTo>
                  <a:cubicBezTo>
                    <a:pt x="28295" y="0"/>
                    <a:pt x="34583" y="2382"/>
                    <a:pt x="39299" y="7144"/>
                  </a:cubicBezTo>
                  <a:cubicBezTo>
                    <a:pt x="158766" y="127794"/>
                    <a:pt x="158766" y="127794"/>
                    <a:pt x="158766" y="127794"/>
                  </a:cubicBezTo>
                  <a:cubicBezTo>
                    <a:pt x="39299" y="245269"/>
                    <a:pt x="39299" y="245269"/>
                    <a:pt x="39299" y="245269"/>
                  </a:cubicBezTo>
                  <a:cubicBezTo>
                    <a:pt x="36155" y="251619"/>
                    <a:pt x="29867" y="254794"/>
                    <a:pt x="23579" y="254794"/>
                  </a:cubicBezTo>
                  <a:cubicBezTo>
                    <a:pt x="17291" y="254794"/>
                    <a:pt x="11004" y="251619"/>
                    <a:pt x="4716" y="245269"/>
                  </a:cubicBezTo>
                  <a:cubicBezTo>
                    <a:pt x="-1572" y="238919"/>
                    <a:pt x="-1572" y="223044"/>
                    <a:pt x="4716" y="213519"/>
                  </a:cubicBezTo>
                  <a:cubicBezTo>
                    <a:pt x="92745" y="127794"/>
                    <a:pt x="92745" y="127794"/>
                    <a:pt x="92745" y="127794"/>
                  </a:cubicBezTo>
                  <a:cubicBezTo>
                    <a:pt x="4716" y="42069"/>
                    <a:pt x="4716" y="42069"/>
                    <a:pt x="4716" y="42069"/>
                  </a:cubicBezTo>
                  <a:cubicBezTo>
                    <a:pt x="-1572" y="32544"/>
                    <a:pt x="-1572" y="16669"/>
                    <a:pt x="4716" y="7144"/>
                  </a:cubicBezTo>
                  <a:cubicBezTo>
                    <a:pt x="9432" y="2382"/>
                    <a:pt x="15720" y="0"/>
                    <a:pt x="22007" y="0"/>
                  </a:cubicBezTo>
                  <a:close/>
                </a:path>
              </a:pathLst>
            </a:custGeom>
            <a:solidFill>
              <a:srgbClr val="6A6A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pc="-30"/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6DAD65E-BF8D-4862-9B53-E93994B418E2}"/>
                </a:ext>
              </a:extLst>
            </p:cNvPr>
            <p:cNvGrpSpPr/>
            <p:nvPr/>
          </p:nvGrpSpPr>
          <p:grpSpPr>
            <a:xfrm>
              <a:off x="1464791" y="1728652"/>
              <a:ext cx="1327658" cy="2563446"/>
              <a:chOff x="1368575" y="1859504"/>
              <a:chExt cx="1422400" cy="2746374"/>
            </a:xfrm>
            <a:solidFill>
              <a:schemeClr val="accent1"/>
            </a:solidFill>
          </p:grpSpPr>
          <p:sp>
            <p:nvSpPr>
              <p:cNvPr id="6" name="Freeform 37">
                <a:extLst>
                  <a:ext uri="{FF2B5EF4-FFF2-40B4-BE49-F238E27FC236}">
                    <a16:creationId xmlns:a16="http://schemas.microsoft.com/office/drawing/2014/main" id="{E86FBE6C-8D5A-483D-B1F0-41CAA34686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5476" y="4231228"/>
                <a:ext cx="228600" cy="374650"/>
              </a:xfrm>
              <a:custGeom>
                <a:avLst/>
                <a:gdLst>
                  <a:gd name="T0" fmla="*/ 52 w 72"/>
                  <a:gd name="T1" fmla="*/ 0 h 118"/>
                  <a:gd name="T2" fmla="*/ 52 w 72"/>
                  <a:gd name="T3" fmla="*/ 71 h 118"/>
                  <a:gd name="T4" fmla="*/ 69 w 72"/>
                  <a:gd name="T5" fmla="*/ 71 h 118"/>
                  <a:gd name="T6" fmla="*/ 72 w 72"/>
                  <a:gd name="T7" fmla="*/ 73 h 118"/>
                  <a:gd name="T8" fmla="*/ 71 w 72"/>
                  <a:gd name="T9" fmla="*/ 77 h 118"/>
                  <a:gd name="T10" fmla="*/ 36 w 72"/>
                  <a:gd name="T11" fmla="*/ 118 h 118"/>
                  <a:gd name="T12" fmla="*/ 1 w 72"/>
                  <a:gd name="T13" fmla="*/ 77 h 118"/>
                  <a:gd name="T14" fmla="*/ 0 w 72"/>
                  <a:gd name="T15" fmla="*/ 73 h 118"/>
                  <a:gd name="T16" fmla="*/ 3 w 72"/>
                  <a:gd name="T17" fmla="*/ 71 h 118"/>
                  <a:gd name="T18" fmla="*/ 20 w 72"/>
                  <a:gd name="T19" fmla="*/ 71 h 118"/>
                  <a:gd name="T20" fmla="*/ 20 w 72"/>
                  <a:gd name="T21" fmla="*/ 0 h 118"/>
                  <a:gd name="T22" fmla="*/ 52 w 72"/>
                  <a:gd name="T23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2" h="118">
                    <a:moveTo>
                      <a:pt x="52" y="0"/>
                    </a:moveTo>
                    <a:cubicBezTo>
                      <a:pt x="52" y="71"/>
                      <a:pt x="52" y="71"/>
                      <a:pt x="52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70" y="71"/>
                      <a:pt x="71" y="72"/>
                      <a:pt x="72" y="73"/>
                    </a:cubicBezTo>
                    <a:cubicBezTo>
                      <a:pt x="72" y="75"/>
                      <a:pt x="72" y="76"/>
                      <a:pt x="71" y="77"/>
                    </a:cubicBezTo>
                    <a:cubicBezTo>
                      <a:pt x="36" y="118"/>
                      <a:pt x="36" y="118"/>
                      <a:pt x="36" y="118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0" y="76"/>
                      <a:pt x="0" y="75"/>
                      <a:pt x="0" y="73"/>
                    </a:cubicBezTo>
                    <a:cubicBezTo>
                      <a:pt x="1" y="72"/>
                      <a:pt x="2" y="71"/>
                      <a:pt x="3" y="71"/>
                    </a:cubicBezTo>
                    <a:cubicBezTo>
                      <a:pt x="20" y="71"/>
                      <a:pt x="20" y="71"/>
                      <a:pt x="20" y="71"/>
                    </a:cubicBezTo>
                    <a:cubicBezTo>
                      <a:pt x="20" y="0"/>
                      <a:pt x="20" y="0"/>
                      <a:pt x="20" y="0"/>
                    </a:cubicBez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F5642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pc="-30"/>
              </a:p>
            </p:txBody>
          </p:sp>
          <p:sp>
            <p:nvSpPr>
              <p:cNvPr id="7" name="Freeform 38">
                <a:extLst>
                  <a:ext uri="{FF2B5EF4-FFF2-40B4-BE49-F238E27FC236}">
                    <a16:creationId xmlns:a16="http://schemas.microsoft.com/office/drawing/2014/main" id="{31B2F647-2AD1-4A05-AE5D-5ED2D1DA6E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2169" y="4251195"/>
                <a:ext cx="101600" cy="79375"/>
              </a:xfrm>
              <a:custGeom>
                <a:avLst/>
                <a:gdLst>
                  <a:gd name="T0" fmla="*/ 32 w 32"/>
                  <a:gd name="T1" fmla="*/ 0 h 25"/>
                  <a:gd name="T2" fmla="*/ 32 w 32"/>
                  <a:gd name="T3" fmla="*/ 25 h 25"/>
                  <a:gd name="T4" fmla="*/ 16 w 32"/>
                  <a:gd name="T5" fmla="*/ 20 h 25"/>
                  <a:gd name="T6" fmla="*/ 0 w 32"/>
                  <a:gd name="T7" fmla="*/ 25 h 25"/>
                  <a:gd name="T8" fmla="*/ 0 w 32"/>
                  <a:gd name="T9" fmla="*/ 0 h 25"/>
                  <a:gd name="T10" fmla="*/ 32 w 32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25">
                    <a:moveTo>
                      <a:pt x="32" y="0"/>
                    </a:moveTo>
                    <a:cubicBezTo>
                      <a:pt x="32" y="25"/>
                      <a:pt x="32" y="25"/>
                      <a:pt x="32" y="25"/>
                    </a:cubicBezTo>
                    <a:cubicBezTo>
                      <a:pt x="28" y="22"/>
                      <a:pt x="22" y="20"/>
                      <a:pt x="16" y="20"/>
                    </a:cubicBezTo>
                    <a:cubicBezTo>
                      <a:pt x="10" y="20"/>
                      <a:pt x="4" y="22"/>
                      <a:pt x="0" y="25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pc="-30" dirty="0"/>
              </a:p>
            </p:txBody>
          </p:sp>
          <p:sp>
            <p:nvSpPr>
              <p:cNvPr id="8" name="Freeform 39">
                <a:extLst>
                  <a:ext uri="{FF2B5EF4-FFF2-40B4-BE49-F238E27FC236}">
                    <a16:creationId xmlns:a16="http://schemas.microsoft.com/office/drawing/2014/main" id="{A17E19AC-A88A-46E9-A3FE-A566780364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368575" y="1859504"/>
                <a:ext cx="1422400" cy="2514601"/>
              </a:xfrm>
              <a:custGeom>
                <a:avLst/>
                <a:gdLst>
                  <a:gd name="T0" fmla="*/ 224 w 448"/>
                  <a:gd name="T1" fmla="*/ 0 h 792"/>
                  <a:gd name="T2" fmla="*/ 0 w 448"/>
                  <a:gd name="T3" fmla="*/ 224 h 792"/>
                  <a:gd name="T4" fmla="*/ 0 w 448"/>
                  <a:gd name="T5" fmla="*/ 570 h 792"/>
                  <a:gd name="T6" fmla="*/ 196 w 448"/>
                  <a:gd name="T7" fmla="*/ 792 h 792"/>
                  <a:gd name="T8" fmla="*/ 196 w 448"/>
                  <a:gd name="T9" fmla="*/ 777 h 792"/>
                  <a:gd name="T10" fmla="*/ 224 w 448"/>
                  <a:gd name="T11" fmla="*/ 749 h 792"/>
                  <a:gd name="T12" fmla="*/ 252 w 448"/>
                  <a:gd name="T13" fmla="*/ 777 h 792"/>
                  <a:gd name="T14" fmla="*/ 252 w 448"/>
                  <a:gd name="T15" fmla="*/ 792 h 792"/>
                  <a:gd name="T16" fmla="*/ 448 w 448"/>
                  <a:gd name="T17" fmla="*/ 570 h 792"/>
                  <a:gd name="T18" fmla="*/ 448 w 448"/>
                  <a:gd name="T19" fmla="*/ 224 h 792"/>
                  <a:gd name="T20" fmla="*/ 224 w 448"/>
                  <a:gd name="T21" fmla="*/ 0 h 792"/>
                  <a:gd name="T22" fmla="*/ 224 w 448"/>
                  <a:gd name="T23" fmla="*/ 414 h 792"/>
                  <a:gd name="T24" fmla="*/ 34 w 448"/>
                  <a:gd name="T25" fmla="*/ 224 h 792"/>
                  <a:gd name="T26" fmla="*/ 224 w 448"/>
                  <a:gd name="T27" fmla="*/ 34 h 792"/>
                  <a:gd name="T28" fmla="*/ 414 w 448"/>
                  <a:gd name="T29" fmla="*/ 224 h 792"/>
                  <a:gd name="T30" fmla="*/ 224 w 448"/>
                  <a:gd name="T31" fmla="*/ 414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8" h="792">
                    <a:moveTo>
                      <a:pt x="224" y="0"/>
                    </a:moveTo>
                    <a:cubicBezTo>
                      <a:pt x="100" y="0"/>
                      <a:pt x="0" y="100"/>
                      <a:pt x="0" y="224"/>
                    </a:cubicBezTo>
                    <a:cubicBezTo>
                      <a:pt x="0" y="570"/>
                      <a:pt x="0" y="570"/>
                      <a:pt x="0" y="570"/>
                    </a:cubicBezTo>
                    <a:cubicBezTo>
                      <a:pt x="0" y="684"/>
                      <a:pt x="86" y="778"/>
                      <a:pt x="196" y="792"/>
                    </a:cubicBezTo>
                    <a:cubicBezTo>
                      <a:pt x="196" y="777"/>
                      <a:pt x="196" y="777"/>
                      <a:pt x="196" y="777"/>
                    </a:cubicBezTo>
                    <a:cubicBezTo>
                      <a:pt x="196" y="761"/>
                      <a:pt x="209" y="749"/>
                      <a:pt x="224" y="749"/>
                    </a:cubicBezTo>
                    <a:cubicBezTo>
                      <a:pt x="239" y="749"/>
                      <a:pt x="252" y="761"/>
                      <a:pt x="252" y="777"/>
                    </a:cubicBezTo>
                    <a:cubicBezTo>
                      <a:pt x="252" y="792"/>
                      <a:pt x="252" y="792"/>
                      <a:pt x="252" y="792"/>
                    </a:cubicBezTo>
                    <a:cubicBezTo>
                      <a:pt x="362" y="778"/>
                      <a:pt x="448" y="684"/>
                      <a:pt x="448" y="570"/>
                    </a:cubicBezTo>
                    <a:cubicBezTo>
                      <a:pt x="448" y="224"/>
                      <a:pt x="448" y="224"/>
                      <a:pt x="448" y="224"/>
                    </a:cubicBezTo>
                    <a:cubicBezTo>
                      <a:pt x="448" y="100"/>
                      <a:pt x="348" y="0"/>
                      <a:pt x="224" y="0"/>
                    </a:cubicBezTo>
                    <a:close/>
                    <a:moveTo>
                      <a:pt x="224" y="414"/>
                    </a:moveTo>
                    <a:cubicBezTo>
                      <a:pt x="119" y="414"/>
                      <a:pt x="34" y="329"/>
                      <a:pt x="34" y="224"/>
                    </a:cubicBezTo>
                    <a:cubicBezTo>
                      <a:pt x="34" y="119"/>
                      <a:pt x="119" y="34"/>
                      <a:pt x="224" y="34"/>
                    </a:cubicBezTo>
                    <a:cubicBezTo>
                      <a:pt x="329" y="34"/>
                      <a:pt x="414" y="119"/>
                      <a:pt x="414" y="224"/>
                    </a:cubicBezTo>
                    <a:cubicBezTo>
                      <a:pt x="414" y="329"/>
                      <a:pt x="329" y="414"/>
                      <a:pt x="224" y="414"/>
                    </a:cubicBezTo>
                    <a:close/>
                  </a:path>
                </a:pathLst>
              </a:custGeom>
              <a:solidFill>
                <a:srgbClr val="F56423"/>
              </a:solidFill>
              <a:ln>
                <a:noFill/>
              </a:ln>
            </p:spPr>
            <p:txBody>
              <a:bodyPr vert="horz" wrap="square" lIns="91440" tIns="45720" rIns="91440" bIns="274320" numCol="1" anchor="b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id-ID" sz="4000" dirty="0">
                  <a:solidFill>
                    <a:srgbClr val="FFFFFF"/>
                  </a:solidFill>
                  <a:latin typeface="Questrial" panose="02000000000000000000" pitchFamily="50" charset="0"/>
                </a:endParaRPr>
              </a:p>
            </p:txBody>
          </p:sp>
        </p:grp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F95029A-377B-46E3-A269-05CF60895CC2}"/>
                </a:ext>
              </a:extLst>
            </p:cNvPr>
            <p:cNvSpPr txBox="1"/>
            <p:nvPr/>
          </p:nvSpPr>
          <p:spPr>
            <a:xfrm>
              <a:off x="1815074" y="2079859"/>
              <a:ext cx="62709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>
                  <a:solidFill>
                    <a:srgbClr val="F56423"/>
                  </a:solidFill>
                  <a:latin typeface="Raleway" panose="020B0503030101060003" pitchFamily="34" charset="0"/>
                </a:rPr>
                <a:t>01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91314F6-68CA-4082-B3DE-1FBD91FDD820}"/>
                </a:ext>
              </a:extLst>
            </p:cNvPr>
            <p:cNvGrpSpPr/>
            <p:nvPr/>
          </p:nvGrpSpPr>
          <p:grpSpPr>
            <a:xfrm>
              <a:off x="876187" y="4614869"/>
              <a:ext cx="2504868" cy="1236492"/>
              <a:chOff x="1447800" y="4743555"/>
              <a:chExt cx="2933700" cy="1236492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36E1077-2D5F-4C1E-B4FC-B639F4BEB4C8}"/>
                  </a:ext>
                </a:extLst>
              </p:cNvPr>
              <p:cNvSpPr txBox="1"/>
              <p:nvPr/>
            </p:nvSpPr>
            <p:spPr>
              <a:xfrm>
                <a:off x="1447800" y="5155719"/>
                <a:ext cx="2933700" cy="824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100" dirty="0">
                    <a:latin typeface="Raleway" panose="020B0503030101060003" pitchFamily="34" charset="0"/>
                  </a:rPr>
                  <a:t>Lorem ipsum dolor sit amet, consectetuer adipiscing elit. Maecenas porttitor </a:t>
                </a:r>
                <a:r>
                  <a:rPr lang="en-US" sz="1100" dirty="0" err="1">
                    <a:latin typeface="Raleway" panose="020B0503030101060003" pitchFamily="34" charset="0"/>
                  </a:rPr>
                  <a:t>congue</a:t>
                </a:r>
                <a:r>
                  <a:rPr lang="en-US" sz="1100" dirty="0">
                    <a:latin typeface="Raleway" panose="020B0503030101060003" pitchFamily="34" charset="0"/>
                  </a:rPr>
                  <a:t> </a:t>
                </a:r>
                <a:r>
                  <a:rPr lang="en-US" sz="1100" dirty="0" err="1">
                    <a:latin typeface="Raleway" panose="020B0503030101060003" pitchFamily="34" charset="0"/>
                  </a:rPr>
                  <a:t>massa</a:t>
                </a:r>
                <a:r>
                  <a:rPr lang="en-US" sz="1100" dirty="0">
                    <a:latin typeface="Raleway" panose="020B0503030101060003" pitchFamily="34" charset="0"/>
                  </a:rPr>
                  <a:t>.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B1A4A36-12F4-4792-BB28-FFAE4A0189E0}"/>
                  </a:ext>
                </a:extLst>
              </p:cNvPr>
              <p:cNvSpPr txBox="1"/>
              <p:nvPr/>
            </p:nvSpPr>
            <p:spPr>
              <a:xfrm>
                <a:off x="1447800" y="4743555"/>
                <a:ext cx="2933700" cy="377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00" b="1" dirty="0">
                    <a:latin typeface="Raleway" panose="020B0503030101060003" pitchFamily="34" charset="0"/>
                  </a:rPr>
                  <a:t>Point 1 Here</a:t>
                </a:r>
              </a:p>
            </p:txBody>
          </p:sp>
        </p:grpSp>
        <p:sp>
          <p:nvSpPr>
            <p:cNvPr id="44" name="Shape 2628">
              <a:extLst>
                <a:ext uri="{FF2B5EF4-FFF2-40B4-BE49-F238E27FC236}">
                  <a16:creationId xmlns:a16="http://schemas.microsoft.com/office/drawing/2014/main" id="{7E7E7251-A9AB-4FB8-82BC-92AE70E8AF5E}"/>
                </a:ext>
              </a:extLst>
            </p:cNvPr>
            <p:cNvSpPr/>
            <p:nvPr/>
          </p:nvSpPr>
          <p:spPr>
            <a:xfrm>
              <a:off x="1953335" y="3276600"/>
              <a:ext cx="361668" cy="36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445" y="20618"/>
                  </a:moveTo>
                  <a:cubicBezTo>
                    <a:pt x="15830" y="20618"/>
                    <a:pt x="15230" y="20482"/>
                    <a:pt x="14664" y="20214"/>
                  </a:cubicBezTo>
                  <a:cubicBezTo>
                    <a:pt x="14611" y="20189"/>
                    <a:pt x="14556" y="20170"/>
                    <a:pt x="14501" y="20155"/>
                  </a:cubicBezTo>
                  <a:cubicBezTo>
                    <a:pt x="8920" y="17308"/>
                    <a:pt x="4296" y="12685"/>
                    <a:pt x="1448" y="7105"/>
                  </a:cubicBezTo>
                  <a:cubicBezTo>
                    <a:pt x="1432" y="7048"/>
                    <a:pt x="1412" y="6991"/>
                    <a:pt x="1386" y="6936"/>
                  </a:cubicBezTo>
                  <a:cubicBezTo>
                    <a:pt x="1118" y="6369"/>
                    <a:pt x="982" y="5770"/>
                    <a:pt x="982" y="5155"/>
                  </a:cubicBezTo>
                  <a:cubicBezTo>
                    <a:pt x="982" y="2774"/>
                    <a:pt x="3067" y="982"/>
                    <a:pt x="4418" y="982"/>
                  </a:cubicBezTo>
                  <a:cubicBezTo>
                    <a:pt x="4595" y="982"/>
                    <a:pt x="4712" y="1072"/>
                    <a:pt x="4765" y="1126"/>
                  </a:cubicBezTo>
                  <a:cubicBezTo>
                    <a:pt x="4777" y="1139"/>
                    <a:pt x="4800" y="1164"/>
                    <a:pt x="4832" y="1216"/>
                  </a:cubicBezTo>
                  <a:cubicBezTo>
                    <a:pt x="4849" y="1244"/>
                    <a:pt x="4868" y="1271"/>
                    <a:pt x="4888" y="1297"/>
                  </a:cubicBezTo>
                  <a:lnTo>
                    <a:pt x="8121" y="5453"/>
                  </a:lnTo>
                  <a:cubicBezTo>
                    <a:pt x="8146" y="5485"/>
                    <a:pt x="8173" y="5515"/>
                    <a:pt x="8202" y="5544"/>
                  </a:cubicBezTo>
                  <a:cubicBezTo>
                    <a:pt x="8255" y="5598"/>
                    <a:pt x="8345" y="5715"/>
                    <a:pt x="8345" y="5891"/>
                  </a:cubicBezTo>
                  <a:cubicBezTo>
                    <a:pt x="8345" y="5978"/>
                    <a:pt x="8321" y="6060"/>
                    <a:pt x="8274" y="6135"/>
                  </a:cubicBezTo>
                  <a:lnTo>
                    <a:pt x="7180" y="7221"/>
                  </a:lnTo>
                  <a:cubicBezTo>
                    <a:pt x="7175" y="7226"/>
                    <a:pt x="7170" y="7231"/>
                    <a:pt x="7165" y="7236"/>
                  </a:cubicBezTo>
                  <a:cubicBezTo>
                    <a:pt x="6769" y="7609"/>
                    <a:pt x="6543" y="8126"/>
                    <a:pt x="6543" y="8668"/>
                  </a:cubicBezTo>
                  <a:cubicBezTo>
                    <a:pt x="6543" y="9175"/>
                    <a:pt x="6740" y="9658"/>
                    <a:pt x="7082" y="10020"/>
                  </a:cubicBezTo>
                  <a:cubicBezTo>
                    <a:pt x="7094" y="10040"/>
                    <a:pt x="7107" y="10059"/>
                    <a:pt x="7121" y="10078"/>
                  </a:cubicBezTo>
                  <a:cubicBezTo>
                    <a:pt x="8327" y="11745"/>
                    <a:pt x="9810" y="13222"/>
                    <a:pt x="11528" y="14469"/>
                  </a:cubicBezTo>
                  <a:cubicBezTo>
                    <a:pt x="11541" y="14478"/>
                    <a:pt x="11555" y="14487"/>
                    <a:pt x="11568" y="14496"/>
                  </a:cubicBezTo>
                  <a:cubicBezTo>
                    <a:pt x="11931" y="14844"/>
                    <a:pt x="12418" y="15045"/>
                    <a:pt x="12928" y="15045"/>
                  </a:cubicBezTo>
                  <a:cubicBezTo>
                    <a:pt x="13440" y="15045"/>
                    <a:pt x="13934" y="14840"/>
                    <a:pt x="14301" y="14479"/>
                  </a:cubicBezTo>
                  <a:cubicBezTo>
                    <a:pt x="14320" y="14463"/>
                    <a:pt x="14338" y="14446"/>
                    <a:pt x="14356" y="14427"/>
                  </a:cubicBezTo>
                  <a:lnTo>
                    <a:pt x="15456" y="13320"/>
                  </a:lnTo>
                  <a:cubicBezTo>
                    <a:pt x="15533" y="13271"/>
                    <a:pt x="15615" y="13247"/>
                    <a:pt x="15701" y="13247"/>
                  </a:cubicBezTo>
                  <a:cubicBezTo>
                    <a:pt x="15878" y="13247"/>
                    <a:pt x="15995" y="13337"/>
                    <a:pt x="16048" y="13391"/>
                  </a:cubicBezTo>
                  <a:cubicBezTo>
                    <a:pt x="16077" y="13420"/>
                    <a:pt x="16108" y="13447"/>
                    <a:pt x="16140" y="13472"/>
                  </a:cubicBezTo>
                  <a:lnTo>
                    <a:pt x="20296" y="16704"/>
                  </a:lnTo>
                  <a:cubicBezTo>
                    <a:pt x="20323" y="16725"/>
                    <a:pt x="20351" y="16744"/>
                    <a:pt x="20379" y="16762"/>
                  </a:cubicBezTo>
                  <a:cubicBezTo>
                    <a:pt x="20431" y="16795"/>
                    <a:pt x="20455" y="16816"/>
                    <a:pt x="20466" y="16827"/>
                  </a:cubicBezTo>
                  <a:cubicBezTo>
                    <a:pt x="20520" y="16881"/>
                    <a:pt x="20610" y="16997"/>
                    <a:pt x="20610" y="17174"/>
                  </a:cubicBezTo>
                  <a:cubicBezTo>
                    <a:pt x="20610" y="17207"/>
                    <a:pt x="20612" y="17240"/>
                    <a:pt x="20616" y="17273"/>
                  </a:cubicBezTo>
                  <a:cubicBezTo>
                    <a:pt x="20539" y="18625"/>
                    <a:pt x="18774" y="20618"/>
                    <a:pt x="16445" y="20618"/>
                  </a:cubicBezTo>
                  <a:moveTo>
                    <a:pt x="21600" y="17174"/>
                  </a:moveTo>
                  <a:lnTo>
                    <a:pt x="21592" y="17174"/>
                  </a:lnTo>
                  <a:cubicBezTo>
                    <a:pt x="21592" y="16768"/>
                    <a:pt x="21427" y="16399"/>
                    <a:pt x="21161" y="16133"/>
                  </a:cubicBezTo>
                  <a:cubicBezTo>
                    <a:pt x="21082" y="16054"/>
                    <a:pt x="20994" y="15988"/>
                    <a:pt x="20899" y="15929"/>
                  </a:cubicBezTo>
                  <a:lnTo>
                    <a:pt x="16743" y="12697"/>
                  </a:lnTo>
                  <a:cubicBezTo>
                    <a:pt x="16476" y="12430"/>
                    <a:pt x="16108" y="12265"/>
                    <a:pt x="15701" y="12265"/>
                  </a:cubicBezTo>
                  <a:cubicBezTo>
                    <a:pt x="15368" y="12265"/>
                    <a:pt x="15065" y="12380"/>
                    <a:pt x="14819" y="12567"/>
                  </a:cubicBezTo>
                  <a:lnTo>
                    <a:pt x="13659" y="13736"/>
                  </a:lnTo>
                  <a:lnTo>
                    <a:pt x="13656" y="13733"/>
                  </a:lnTo>
                  <a:cubicBezTo>
                    <a:pt x="13477" y="13934"/>
                    <a:pt x="13218" y="14063"/>
                    <a:pt x="12928" y="14063"/>
                  </a:cubicBezTo>
                  <a:cubicBezTo>
                    <a:pt x="12595" y="14063"/>
                    <a:pt x="12303" y="13897"/>
                    <a:pt x="12125" y="13645"/>
                  </a:cubicBezTo>
                  <a:cubicBezTo>
                    <a:pt x="12119" y="13654"/>
                    <a:pt x="12111" y="13663"/>
                    <a:pt x="12104" y="13674"/>
                  </a:cubicBezTo>
                  <a:cubicBezTo>
                    <a:pt x="10500" y="12510"/>
                    <a:pt x="9078" y="11108"/>
                    <a:pt x="7916" y="9502"/>
                  </a:cubicBezTo>
                  <a:cubicBezTo>
                    <a:pt x="7927" y="9495"/>
                    <a:pt x="7937" y="9486"/>
                    <a:pt x="7949" y="9479"/>
                  </a:cubicBezTo>
                  <a:cubicBezTo>
                    <a:pt x="7693" y="9299"/>
                    <a:pt x="7525" y="9004"/>
                    <a:pt x="7525" y="8668"/>
                  </a:cubicBezTo>
                  <a:cubicBezTo>
                    <a:pt x="7525" y="8367"/>
                    <a:pt x="7662" y="8101"/>
                    <a:pt x="7873" y="7920"/>
                  </a:cubicBezTo>
                  <a:lnTo>
                    <a:pt x="7872" y="7918"/>
                  </a:lnTo>
                  <a:lnTo>
                    <a:pt x="9026" y="6773"/>
                  </a:lnTo>
                  <a:cubicBezTo>
                    <a:pt x="9213" y="6528"/>
                    <a:pt x="9327" y="6224"/>
                    <a:pt x="9327" y="5891"/>
                  </a:cubicBezTo>
                  <a:cubicBezTo>
                    <a:pt x="9327" y="5485"/>
                    <a:pt x="9162" y="5116"/>
                    <a:pt x="8896" y="4850"/>
                  </a:cubicBezTo>
                  <a:lnTo>
                    <a:pt x="5663" y="693"/>
                  </a:lnTo>
                  <a:cubicBezTo>
                    <a:pt x="5604" y="599"/>
                    <a:pt x="5538" y="510"/>
                    <a:pt x="5459" y="432"/>
                  </a:cubicBezTo>
                  <a:cubicBezTo>
                    <a:pt x="5193" y="165"/>
                    <a:pt x="4825" y="0"/>
                    <a:pt x="4418" y="0"/>
                  </a:cubicBezTo>
                  <a:cubicBezTo>
                    <a:pt x="2455" y="0"/>
                    <a:pt x="0" y="2308"/>
                    <a:pt x="0" y="5155"/>
                  </a:cubicBezTo>
                  <a:cubicBezTo>
                    <a:pt x="0" y="5943"/>
                    <a:pt x="183" y="6688"/>
                    <a:pt x="499" y="7356"/>
                  </a:cubicBezTo>
                  <a:lnTo>
                    <a:pt x="483" y="7373"/>
                  </a:lnTo>
                  <a:cubicBezTo>
                    <a:pt x="3436" y="13255"/>
                    <a:pt x="8345" y="18164"/>
                    <a:pt x="14228" y="21117"/>
                  </a:cubicBezTo>
                  <a:lnTo>
                    <a:pt x="14244" y="21101"/>
                  </a:lnTo>
                  <a:cubicBezTo>
                    <a:pt x="14912" y="21418"/>
                    <a:pt x="15657" y="21600"/>
                    <a:pt x="16445" y="21600"/>
                  </a:cubicBezTo>
                  <a:cubicBezTo>
                    <a:pt x="19292" y="21600"/>
                    <a:pt x="21600" y="19145"/>
                    <a:pt x="21600" y="17182"/>
                  </a:cubicBezTo>
                  <a:cubicBezTo>
                    <a:pt x="21600" y="17179"/>
                    <a:pt x="21600" y="17177"/>
                    <a:pt x="21600" y="17174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38723E4F-312E-4E6E-A070-6EA9C71F3D25}"/>
              </a:ext>
            </a:extLst>
          </p:cNvPr>
          <p:cNvGrpSpPr/>
          <p:nvPr/>
        </p:nvGrpSpPr>
        <p:grpSpPr>
          <a:xfrm>
            <a:off x="3520588" y="1728651"/>
            <a:ext cx="2769971" cy="4122710"/>
            <a:chOff x="3520588" y="1728651"/>
            <a:chExt cx="2769971" cy="4122710"/>
          </a:xfrm>
        </p:grpSpPr>
        <p:sp>
          <p:nvSpPr>
            <p:cNvPr id="3" name="Freeform 64">
              <a:extLst>
                <a:ext uri="{FF2B5EF4-FFF2-40B4-BE49-F238E27FC236}">
                  <a16:creationId xmlns:a16="http://schemas.microsoft.com/office/drawing/2014/main" id="{C8B3558B-AEB3-4248-ACBA-4B099DA3D7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72722" y="2841782"/>
              <a:ext cx="317837" cy="237823"/>
            </a:xfrm>
            <a:custGeom>
              <a:avLst/>
              <a:gdLst>
                <a:gd name="connsiteX0" fmla="*/ 205582 w 340519"/>
                <a:gd name="connsiteY0" fmla="*/ 0 h 254794"/>
                <a:gd name="connsiteX1" fmla="*/ 223044 w 340519"/>
                <a:gd name="connsiteY1" fmla="*/ 7144 h 254794"/>
                <a:gd name="connsiteX2" fmla="*/ 340519 w 340519"/>
                <a:gd name="connsiteY2" fmla="*/ 127794 h 254794"/>
                <a:gd name="connsiteX3" fmla="*/ 223044 w 340519"/>
                <a:gd name="connsiteY3" fmla="*/ 245269 h 254794"/>
                <a:gd name="connsiteX4" fmla="*/ 203994 w 340519"/>
                <a:gd name="connsiteY4" fmla="*/ 254794 h 254794"/>
                <a:gd name="connsiteX5" fmla="*/ 188119 w 340519"/>
                <a:gd name="connsiteY5" fmla="*/ 245269 h 254794"/>
                <a:gd name="connsiteX6" fmla="*/ 188119 w 340519"/>
                <a:gd name="connsiteY6" fmla="*/ 213519 h 254794"/>
                <a:gd name="connsiteX7" fmla="*/ 273844 w 340519"/>
                <a:gd name="connsiteY7" fmla="*/ 127794 h 254794"/>
                <a:gd name="connsiteX8" fmla="*/ 188119 w 340519"/>
                <a:gd name="connsiteY8" fmla="*/ 42069 h 254794"/>
                <a:gd name="connsiteX9" fmla="*/ 188119 w 340519"/>
                <a:gd name="connsiteY9" fmla="*/ 7144 h 254794"/>
                <a:gd name="connsiteX10" fmla="*/ 205582 w 340519"/>
                <a:gd name="connsiteY10" fmla="*/ 0 h 254794"/>
                <a:gd name="connsiteX11" fmla="*/ 24607 w 340519"/>
                <a:gd name="connsiteY11" fmla="*/ 0 h 254794"/>
                <a:gd name="connsiteX12" fmla="*/ 42069 w 340519"/>
                <a:gd name="connsiteY12" fmla="*/ 7144 h 254794"/>
                <a:gd name="connsiteX13" fmla="*/ 159544 w 340519"/>
                <a:gd name="connsiteY13" fmla="*/ 127794 h 254794"/>
                <a:gd name="connsiteX14" fmla="*/ 42069 w 340519"/>
                <a:gd name="connsiteY14" fmla="*/ 245269 h 254794"/>
                <a:gd name="connsiteX15" fmla="*/ 23019 w 340519"/>
                <a:gd name="connsiteY15" fmla="*/ 254794 h 254794"/>
                <a:gd name="connsiteX16" fmla="*/ 7144 w 340519"/>
                <a:gd name="connsiteY16" fmla="*/ 245269 h 254794"/>
                <a:gd name="connsiteX17" fmla="*/ 7144 w 340519"/>
                <a:gd name="connsiteY17" fmla="*/ 213519 h 254794"/>
                <a:gd name="connsiteX18" fmla="*/ 92869 w 340519"/>
                <a:gd name="connsiteY18" fmla="*/ 127794 h 254794"/>
                <a:gd name="connsiteX19" fmla="*/ 7144 w 340519"/>
                <a:gd name="connsiteY19" fmla="*/ 42069 h 254794"/>
                <a:gd name="connsiteX20" fmla="*/ 7144 w 340519"/>
                <a:gd name="connsiteY20" fmla="*/ 7144 h 254794"/>
                <a:gd name="connsiteX21" fmla="*/ 24607 w 340519"/>
                <a:gd name="connsiteY21" fmla="*/ 0 h 254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40519" h="254794">
                  <a:moveTo>
                    <a:pt x="205582" y="0"/>
                  </a:moveTo>
                  <a:cubicBezTo>
                    <a:pt x="211932" y="0"/>
                    <a:pt x="218282" y="2381"/>
                    <a:pt x="223044" y="7144"/>
                  </a:cubicBezTo>
                  <a:cubicBezTo>
                    <a:pt x="340519" y="127794"/>
                    <a:pt x="340519" y="127794"/>
                    <a:pt x="340519" y="127794"/>
                  </a:cubicBezTo>
                  <a:cubicBezTo>
                    <a:pt x="223044" y="245269"/>
                    <a:pt x="223044" y="245269"/>
                    <a:pt x="223044" y="245269"/>
                  </a:cubicBezTo>
                  <a:cubicBezTo>
                    <a:pt x="216694" y="251619"/>
                    <a:pt x="210344" y="254794"/>
                    <a:pt x="203994" y="254794"/>
                  </a:cubicBezTo>
                  <a:cubicBezTo>
                    <a:pt x="200819" y="254794"/>
                    <a:pt x="194469" y="251619"/>
                    <a:pt x="188119" y="245269"/>
                  </a:cubicBezTo>
                  <a:cubicBezTo>
                    <a:pt x="178594" y="238919"/>
                    <a:pt x="178594" y="223044"/>
                    <a:pt x="188119" y="213519"/>
                  </a:cubicBezTo>
                  <a:cubicBezTo>
                    <a:pt x="273844" y="127794"/>
                    <a:pt x="273844" y="127794"/>
                    <a:pt x="273844" y="127794"/>
                  </a:cubicBezTo>
                  <a:cubicBezTo>
                    <a:pt x="188119" y="42069"/>
                    <a:pt x="188119" y="42069"/>
                    <a:pt x="188119" y="42069"/>
                  </a:cubicBezTo>
                  <a:cubicBezTo>
                    <a:pt x="178594" y="32544"/>
                    <a:pt x="178594" y="16669"/>
                    <a:pt x="188119" y="7144"/>
                  </a:cubicBezTo>
                  <a:cubicBezTo>
                    <a:pt x="192882" y="2381"/>
                    <a:pt x="199232" y="0"/>
                    <a:pt x="205582" y="0"/>
                  </a:cubicBezTo>
                  <a:close/>
                  <a:moveTo>
                    <a:pt x="24607" y="0"/>
                  </a:moveTo>
                  <a:cubicBezTo>
                    <a:pt x="30957" y="0"/>
                    <a:pt x="37307" y="2381"/>
                    <a:pt x="42069" y="7144"/>
                  </a:cubicBezTo>
                  <a:cubicBezTo>
                    <a:pt x="159544" y="127794"/>
                    <a:pt x="159544" y="127794"/>
                    <a:pt x="159544" y="127794"/>
                  </a:cubicBezTo>
                  <a:cubicBezTo>
                    <a:pt x="42069" y="245269"/>
                    <a:pt x="42069" y="245269"/>
                    <a:pt x="42069" y="245269"/>
                  </a:cubicBezTo>
                  <a:cubicBezTo>
                    <a:pt x="35719" y="251619"/>
                    <a:pt x="29369" y="254794"/>
                    <a:pt x="23019" y="254794"/>
                  </a:cubicBezTo>
                  <a:cubicBezTo>
                    <a:pt x="16669" y="254794"/>
                    <a:pt x="13494" y="251619"/>
                    <a:pt x="7144" y="245269"/>
                  </a:cubicBezTo>
                  <a:cubicBezTo>
                    <a:pt x="-2381" y="238919"/>
                    <a:pt x="-2381" y="223044"/>
                    <a:pt x="7144" y="213519"/>
                  </a:cubicBezTo>
                  <a:cubicBezTo>
                    <a:pt x="92869" y="127794"/>
                    <a:pt x="92869" y="127794"/>
                    <a:pt x="92869" y="127794"/>
                  </a:cubicBezTo>
                  <a:cubicBezTo>
                    <a:pt x="7144" y="42069"/>
                    <a:pt x="7144" y="42069"/>
                    <a:pt x="7144" y="42069"/>
                  </a:cubicBezTo>
                  <a:cubicBezTo>
                    <a:pt x="-2381" y="32544"/>
                    <a:pt x="-2381" y="16669"/>
                    <a:pt x="7144" y="7144"/>
                  </a:cubicBezTo>
                  <a:cubicBezTo>
                    <a:pt x="11907" y="2381"/>
                    <a:pt x="18257" y="0"/>
                    <a:pt x="24607" y="0"/>
                  </a:cubicBezTo>
                  <a:close/>
                </a:path>
              </a:pathLst>
            </a:custGeom>
            <a:solidFill>
              <a:srgbClr val="6A6A6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pc="-3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7645D40-BC15-4767-A217-457BD26C1866}"/>
                </a:ext>
              </a:extLst>
            </p:cNvPr>
            <p:cNvGrpSpPr/>
            <p:nvPr/>
          </p:nvGrpSpPr>
          <p:grpSpPr>
            <a:xfrm>
              <a:off x="4109192" y="1728651"/>
              <a:ext cx="1327658" cy="2563447"/>
              <a:chOff x="4012976" y="1859503"/>
              <a:chExt cx="1422400" cy="2746375"/>
            </a:xfrm>
            <a:solidFill>
              <a:schemeClr val="accent2"/>
            </a:solidFill>
          </p:grpSpPr>
          <p:sp>
            <p:nvSpPr>
              <p:cNvPr id="10" name="Freeform 40">
                <a:extLst>
                  <a:ext uri="{FF2B5EF4-FFF2-40B4-BE49-F238E27FC236}">
                    <a16:creationId xmlns:a16="http://schemas.microsoft.com/office/drawing/2014/main" id="{76EE658C-227C-4D85-AFD7-F1F512CD3E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810" y="4231228"/>
                <a:ext cx="231775" cy="374650"/>
              </a:xfrm>
              <a:custGeom>
                <a:avLst/>
                <a:gdLst>
                  <a:gd name="T0" fmla="*/ 53 w 73"/>
                  <a:gd name="T1" fmla="*/ 0 h 118"/>
                  <a:gd name="T2" fmla="*/ 53 w 73"/>
                  <a:gd name="T3" fmla="*/ 71 h 118"/>
                  <a:gd name="T4" fmla="*/ 69 w 73"/>
                  <a:gd name="T5" fmla="*/ 71 h 118"/>
                  <a:gd name="T6" fmla="*/ 73 w 73"/>
                  <a:gd name="T7" fmla="*/ 73 h 118"/>
                  <a:gd name="T8" fmla="*/ 72 w 73"/>
                  <a:gd name="T9" fmla="*/ 77 h 118"/>
                  <a:gd name="T10" fmla="*/ 37 w 73"/>
                  <a:gd name="T11" fmla="*/ 118 h 118"/>
                  <a:gd name="T12" fmla="*/ 1 w 73"/>
                  <a:gd name="T13" fmla="*/ 77 h 118"/>
                  <a:gd name="T14" fmla="*/ 1 w 73"/>
                  <a:gd name="T15" fmla="*/ 73 h 118"/>
                  <a:gd name="T16" fmla="*/ 4 w 73"/>
                  <a:gd name="T17" fmla="*/ 71 h 118"/>
                  <a:gd name="T18" fmla="*/ 20 w 73"/>
                  <a:gd name="T19" fmla="*/ 71 h 118"/>
                  <a:gd name="T20" fmla="*/ 20 w 73"/>
                  <a:gd name="T21" fmla="*/ 0 h 118"/>
                  <a:gd name="T22" fmla="*/ 53 w 73"/>
                  <a:gd name="T23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3" h="118">
                    <a:moveTo>
                      <a:pt x="53" y="0"/>
                    </a:moveTo>
                    <a:cubicBezTo>
                      <a:pt x="53" y="71"/>
                      <a:pt x="53" y="71"/>
                      <a:pt x="53" y="71"/>
                    </a:cubicBezTo>
                    <a:cubicBezTo>
                      <a:pt x="69" y="71"/>
                      <a:pt x="69" y="71"/>
                      <a:pt x="69" y="71"/>
                    </a:cubicBezTo>
                    <a:cubicBezTo>
                      <a:pt x="71" y="71"/>
                      <a:pt x="72" y="72"/>
                      <a:pt x="73" y="73"/>
                    </a:cubicBezTo>
                    <a:cubicBezTo>
                      <a:pt x="73" y="75"/>
                      <a:pt x="73" y="76"/>
                      <a:pt x="72" y="77"/>
                    </a:cubicBezTo>
                    <a:cubicBezTo>
                      <a:pt x="37" y="118"/>
                      <a:pt x="37" y="118"/>
                      <a:pt x="37" y="118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0" y="76"/>
                      <a:pt x="0" y="75"/>
                      <a:pt x="1" y="73"/>
                    </a:cubicBezTo>
                    <a:cubicBezTo>
                      <a:pt x="1" y="72"/>
                      <a:pt x="3" y="71"/>
                      <a:pt x="4" y="71"/>
                    </a:cubicBezTo>
                    <a:cubicBezTo>
                      <a:pt x="20" y="71"/>
                      <a:pt x="20" y="71"/>
                      <a:pt x="20" y="71"/>
                    </a:cubicBezTo>
                    <a:cubicBezTo>
                      <a:pt x="20" y="0"/>
                      <a:pt x="20" y="0"/>
                      <a:pt x="20" y="0"/>
                    </a:cubicBez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F5642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pc="-30"/>
              </a:p>
            </p:txBody>
          </p:sp>
          <p:sp>
            <p:nvSpPr>
              <p:cNvPr id="11" name="Freeform 41">
                <a:extLst>
                  <a:ext uri="{FF2B5EF4-FFF2-40B4-BE49-F238E27FC236}">
                    <a16:creationId xmlns:a16="http://schemas.microsoft.com/office/drawing/2014/main" id="{3875D79E-E96A-4413-9657-C46024D00C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2308" y="4231228"/>
                <a:ext cx="104775" cy="79375"/>
              </a:xfrm>
              <a:custGeom>
                <a:avLst/>
                <a:gdLst>
                  <a:gd name="T0" fmla="*/ 33 w 33"/>
                  <a:gd name="T1" fmla="*/ 0 h 25"/>
                  <a:gd name="T2" fmla="*/ 33 w 33"/>
                  <a:gd name="T3" fmla="*/ 25 h 25"/>
                  <a:gd name="T4" fmla="*/ 17 w 33"/>
                  <a:gd name="T5" fmla="*/ 20 h 25"/>
                  <a:gd name="T6" fmla="*/ 0 w 33"/>
                  <a:gd name="T7" fmla="*/ 25 h 25"/>
                  <a:gd name="T8" fmla="*/ 0 w 33"/>
                  <a:gd name="T9" fmla="*/ 0 h 25"/>
                  <a:gd name="T10" fmla="*/ 33 w 33"/>
                  <a:gd name="T11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25">
                    <a:moveTo>
                      <a:pt x="33" y="0"/>
                    </a:moveTo>
                    <a:cubicBezTo>
                      <a:pt x="33" y="25"/>
                      <a:pt x="33" y="25"/>
                      <a:pt x="33" y="25"/>
                    </a:cubicBezTo>
                    <a:cubicBezTo>
                      <a:pt x="28" y="22"/>
                      <a:pt x="23" y="20"/>
                      <a:pt x="17" y="20"/>
                    </a:cubicBezTo>
                    <a:cubicBezTo>
                      <a:pt x="11" y="20"/>
                      <a:pt x="5" y="22"/>
                      <a:pt x="0" y="25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F5642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 spc="-30"/>
              </a:p>
            </p:txBody>
          </p:sp>
          <p:sp>
            <p:nvSpPr>
              <p:cNvPr id="12" name="Freeform 74">
                <a:extLst>
                  <a:ext uri="{FF2B5EF4-FFF2-40B4-BE49-F238E27FC236}">
                    <a16:creationId xmlns:a16="http://schemas.microsoft.com/office/drawing/2014/main" id="{854818FE-3336-4932-865B-5CC40452891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012976" y="1859503"/>
                <a:ext cx="1422400" cy="2514600"/>
              </a:xfrm>
              <a:custGeom>
                <a:avLst/>
                <a:gdLst>
                  <a:gd name="T0" fmla="*/ 224 w 448"/>
                  <a:gd name="T1" fmla="*/ 0 h 792"/>
                  <a:gd name="T2" fmla="*/ 0 w 448"/>
                  <a:gd name="T3" fmla="*/ 224 h 792"/>
                  <a:gd name="T4" fmla="*/ 0 w 448"/>
                  <a:gd name="T5" fmla="*/ 570 h 792"/>
                  <a:gd name="T6" fmla="*/ 196 w 448"/>
                  <a:gd name="T7" fmla="*/ 792 h 792"/>
                  <a:gd name="T8" fmla="*/ 196 w 448"/>
                  <a:gd name="T9" fmla="*/ 777 h 792"/>
                  <a:gd name="T10" fmla="*/ 224 w 448"/>
                  <a:gd name="T11" fmla="*/ 749 h 792"/>
                  <a:gd name="T12" fmla="*/ 252 w 448"/>
                  <a:gd name="T13" fmla="*/ 777 h 792"/>
                  <a:gd name="T14" fmla="*/ 252 w 448"/>
                  <a:gd name="T15" fmla="*/ 792 h 792"/>
                  <a:gd name="T16" fmla="*/ 448 w 448"/>
                  <a:gd name="T17" fmla="*/ 570 h 792"/>
                  <a:gd name="T18" fmla="*/ 448 w 448"/>
                  <a:gd name="T19" fmla="*/ 224 h 792"/>
                  <a:gd name="T20" fmla="*/ 224 w 448"/>
                  <a:gd name="T21" fmla="*/ 0 h 792"/>
                  <a:gd name="T22" fmla="*/ 224 w 448"/>
                  <a:gd name="T23" fmla="*/ 414 h 792"/>
                  <a:gd name="T24" fmla="*/ 34 w 448"/>
                  <a:gd name="T25" fmla="*/ 224 h 792"/>
                  <a:gd name="T26" fmla="*/ 224 w 448"/>
                  <a:gd name="T27" fmla="*/ 34 h 792"/>
                  <a:gd name="T28" fmla="*/ 414 w 448"/>
                  <a:gd name="T29" fmla="*/ 224 h 792"/>
                  <a:gd name="T30" fmla="*/ 224 w 448"/>
                  <a:gd name="T31" fmla="*/ 414 h 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8" h="792">
                    <a:moveTo>
                      <a:pt x="224" y="0"/>
                    </a:moveTo>
                    <a:cubicBezTo>
                      <a:pt x="100" y="0"/>
                      <a:pt x="0" y="100"/>
                      <a:pt x="0" y="224"/>
                    </a:cubicBezTo>
                    <a:cubicBezTo>
                      <a:pt x="0" y="570"/>
                      <a:pt x="0" y="570"/>
                      <a:pt x="0" y="570"/>
                    </a:cubicBezTo>
                    <a:cubicBezTo>
                      <a:pt x="0" y="684"/>
                      <a:pt x="85" y="778"/>
                      <a:pt x="196" y="792"/>
                    </a:cubicBezTo>
                    <a:cubicBezTo>
                      <a:pt x="196" y="777"/>
                      <a:pt x="196" y="777"/>
                      <a:pt x="196" y="777"/>
                    </a:cubicBezTo>
                    <a:cubicBezTo>
                      <a:pt x="196" y="761"/>
                      <a:pt x="208" y="749"/>
                      <a:pt x="224" y="749"/>
                    </a:cubicBezTo>
                    <a:cubicBezTo>
                      <a:pt x="239" y="749"/>
                      <a:pt x="252" y="761"/>
                      <a:pt x="252" y="777"/>
                    </a:cubicBezTo>
                    <a:cubicBezTo>
                      <a:pt x="252" y="792"/>
                      <a:pt x="252" y="792"/>
                      <a:pt x="252" y="792"/>
                    </a:cubicBezTo>
                    <a:cubicBezTo>
                      <a:pt x="362" y="778"/>
                      <a:pt x="448" y="684"/>
                      <a:pt x="448" y="570"/>
                    </a:cubicBezTo>
                    <a:cubicBezTo>
                      <a:pt x="448" y="224"/>
                      <a:pt x="448" y="224"/>
                      <a:pt x="448" y="224"/>
                    </a:cubicBezTo>
                    <a:cubicBezTo>
                      <a:pt x="448" y="100"/>
                      <a:pt x="347" y="0"/>
                      <a:pt x="224" y="0"/>
                    </a:cubicBezTo>
                    <a:close/>
                    <a:moveTo>
                      <a:pt x="224" y="414"/>
                    </a:moveTo>
                    <a:cubicBezTo>
                      <a:pt x="119" y="414"/>
                      <a:pt x="34" y="329"/>
                      <a:pt x="34" y="224"/>
                    </a:cubicBezTo>
                    <a:cubicBezTo>
                      <a:pt x="34" y="119"/>
                      <a:pt x="119" y="34"/>
                      <a:pt x="224" y="34"/>
                    </a:cubicBezTo>
                    <a:cubicBezTo>
                      <a:pt x="329" y="34"/>
                      <a:pt x="414" y="119"/>
                      <a:pt x="414" y="224"/>
                    </a:cubicBezTo>
                    <a:cubicBezTo>
                      <a:pt x="414" y="329"/>
                      <a:pt x="329" y="414"/>
                      <a:pt x="224" y="414"/>
                    </a:cubicBezTo>
                    <a:close/>
                  </a:path>
                </a:pathLst>
              </a:custGeom>
              <a:solidFill>
                <a:srgbClr val="F56423"/>
              </a:solidFill>
              <a:ln>
                <a:noFill/>
              </a:ln>
            </p:spPr>
            <p:txBody>
              <a:bodyPr vert="horz" wrap="square" lIns="91440" tIns="45720" rIns="91440" bIns="274320" numCol="1" anchor="b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id-ID" sz="4000" dirty="0">
                  <a:solidFill>
                    <a:srgbClr val="FFFFFF"/>
                  </a:solidFill>
                  <a:latin typeface="Questrial" panose="02000000000000000000" pitchFamily="50" charset="0"/>
                </a:endParaRP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EC5973-B9F7-44EF-A2D5-C105A3BF1FF6}"/>
                </a:ext>
              </a:extLst>
            </p:cNvPr>
            <p:cNvSpPr txBox="1"/>
            <p:nvPr/>
          </p:nvSpPr>
          <p:spPr>
            <a:xfrm>
              <a:off x="4448254" y="2079859"/>
              <a:ext cx="64953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3200" dirty="0">
                  <a:solidFill>
                    <a:srgbClr val="F56423"/>
                  </a:solidFill>
                  <a:latin typeface="Raleway" panose="020B0503030101060003" pitchFamily="34" charset="0"/>
                </a:rPr>
                <a:t>02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A3DB65A3-9CB9-405C-B46F-772FF600B446}"/>
                </a:ext>
              </a:extLst>
            </p:cNvPr>
            <p:cNvGrpSpPr/>
            <p:nvPr/>
          </p:nvGrpSpPr>
          <p:grpSpPr>
            <a:xfrm>
              <a:off x="3520588" y="4614869"/>
              <a:ext cx="2504868" cy="1236492"/>
              <a:chOff x="1447800" y="4743555"/>
              <a:chExt cx="2933700" cy="1236492"/>
            </a:xfrm>
          </p:grpSpPr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D394F89-21D2-4200-A859-45558EB013CB}"/>
                  </a:ext>
                </a:extLst>
              </p:cNvPr>
              <p:cNvSpPr txBox="1"/>
              <p:nvPr/>
            </p:nvSpPr>
            <p:spPr>
              <a:xfrm>
                <a:off x="1447800" y="5155719"/>
                <a:ext cx="2933700" cy="824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100" dirty="0">
                    <a:latin typeface="Raleway" panose="020B0503030101060003" pitchFamily="34" charset="0"/>
                  </a:rPr>
                  <a:t>Lorem ipsum dolor sit amet, consectetuer adipiscing elit. Maecenas porttitor </a:t>
                </a:r>
                <a:r>
                  <a:rPr lang="en-US" sz="1100" dirty="0" err="1">
                    <a:latin typeface="Raleway" panose="020B0503030101060003" pitchFamily="34" charset="0"/>
                  </a:rPr>
                  <a:t>congue</a:t>
                </a:r>
                <a:r>
                  <a:rPr lang="en-US" sz="1100" dirty="0">
                    <a:latin typeface="Raleway" panose="020B0503030101060003" pitchFamily="34" charset="0"/>
                  </a:rPr>
                  <a:t> </a:t>
                </a:r>
                <a:r>
                  <a:rPr lang="en-US" sz="1100" dirty="0" err="1">
                    <a:latin typeface="Raleway" panose="020B0503030101060003" pitchFamily="34" charset="0"/>
                  </a:rPr>
                  <a:t>massa</a:t>
                </a:r>
                <a:r>
                  <a:rPr lang="en-US" sz="1100" dirty="0">
                    <a:latin typeface="Raleway" panose="020B0503030101060003" pitchFamily="34" charset="0"/>
                  </a:rPr>
                  <a:t>.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A7EA3DC-F266-42CB-999F-819A58D22A92}"/>
                  </a:ext>
                </a:extLst>
              </p:cNvPr>
              <p:cNvSpPr txBox="1"/>
              <p:nvPr/>
            </p:nvSpPr>
            <p:spPr>
              <a:xfrm>
                <a:off x="1447800" y="4743555"/>
                <a:ext cx="2933700" cy="3776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sz="1400" b="1" dirty="0">
                    <a:latin typeface="Raleway" panose="020B0503030101060003" pitchFamily="34" charset="0"/>
                  </a:rPr>
                  <a:t>Point 2 Here</a:t>
                </a:r>
              </a:p>
            </p:txBody>
          </p:sp>
        </p:grpSp>
        <p:sp>
          <p:nvSpPr>
            <p:cNvPr id="45" name="Shape 2527">
              <a:extLst>
                <a:ext uri="{FF2B5EF4-FFF2-40B4-BE49-F238E27FC236}">
                  <a16:creationId xmlns:a16="http://schemas.microsoft.com/office/drawing/2014/main" id="{B5FFCD5C-C1FC-462C-8C3A-00BE0AD7C703}"/>
                </a:ext>
              </a:extLst>
            </p:cNvPr>
            <p:cNvSpPr/>
            <p:nvPr/>
          </p:nvSpPr>
          <p:spPr>
            <a:xfrm>
              <a:off x="4592188" y="3276600"/>
              <a:ext cx="361668" cy="36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1782"/>
                  </a:moveTo>
                  <a:cubicBezTo>
                    <a:pt x="10258" y="11782"/>
                    <a:pt x="9818" y="11342"/>
                    <a:pt x="9818" y="10800"/>
                  </a:cubicBezTo>
                  <a:cubicBezTo>
                    <a:pt x="9818" y="10258"/>
                    <a:pt x="10258" y="9818"/>
                    <a:pt x="10800" y="9818"/>
                  </a:cubicBezTo>
                  <a:cubicBezTo>
                    <a:pt x="11342" y="9818"/>
                    <a:pt x="11782" y="10258"/>
                    <a:pt x="11782" y="10800"/>
                  </a:cubicBezTo>
                  <a:cubicBezTo>
                    <a:pt x="11782" y="11342"/>
                    <a:pt x="11342" y="11782"/>
                    <a:pt x="10800" y="11782"/>
                  </a:cubicBezTo>
                  <a:moveTo>
                    <a:pt x="14236" y="10309"/>
                  </a:moveTo>
                  <a:lnTo>
                    <a:pt x="12694" y="10309"/>
                  </a:lnTo>
                  <a:cubicBezTo>
                    <a:pt x="12516" y="9622"/>
                    <a:pt x="11979" y="9084"/>
                    <a:pt x="11291" y="8906"/>
                  </a:cubicBezTo>
                  <a:lnTo>
                    <a:pt x="11291" y="5400"/>
                  </a:lnTo>
                  <a:cubicBezTo>
                    <a:pt x="11291" y="5129"/>
                    <a:pt x="11071" y="4909"/>
                    <a:pt x="10800" y="4909"/>
                  </a:cubicBezTo>
                  <a:cubicBezTo>
                    <a:pt x="10529" y="4909"/>
                    <a:pt x="10309" y="5129"/>
                    <a:pt x="10309" y="5400"/>
                  </a:cubicBezTo>
                  <a:lnTo>
                    <a:pt x="10309" y="8906"/>
                  </a:lnTo>
                  <a:cubicBezTo>
                    <a:pt x="9464" y="9125"/>
                    <a:pt x="8836" y="9886"/>
                    <a:pt x="8836" y="10800"/>
                  </a:cubicBezTo>
                  <a:cubicBezTo>
                    <a:pt x="8836" y="11885"/>
                    <a:pt x="9716" y="12764"/>
                    <a:pt x="10800" y="12764"/>
                  </a:cubicBezTo>
                  <a:cubicBezTo>
                    <a:pt x="11714" y="12764"/>
                    <a:pt x="12476" y="12137"/>
                    <a:pt x="12694" y="11291"/>
                  </a:cubicBezTo>
                  <a:lnTo>
                    <a:pt x="14236" y="11291"/>
                  </a:lnTo>
                  <a:cubicBezTo>
                    <a:pt x="14507" y="11291"/>
                    <a:pt x="14727" y="11072"/>
                    <a:pt x="14727" y="10800"/>
                  </a:cubicBezTo>
                  <a:cubicBezTo>
                    <a:pt x="14727" y="10529"/>
                    <a:pt x="14507" y="10309"/>
                    <a:pt x="14236" y="10309"/>
                  </a:cubicBezTo>
                  <a:moveTo>
                    <a:pt x="10800" y="20618"/>
                  </a:moveTo>
                  <a:cubicBezTo>
                    <a:pt x="5377" y="20618"/>
                    <a:pt x="982" y="16223"/>
                    <a:pt x="982" y="10800"/>
                  </a:cubicBezTo>
                  <a:cubicBezTo>
                    <a:pt x="982" y="5377"/>
                    <a:pt x="5377" y="982"/>
                    <a:pt x="10800" y="982"/>
                  </a:cubicBezTo>
                  <a:cubicBezTo>
                    <a:pt x="16223" y="982"/>
                    <a:pt x="20618" y="5377"/>
                    <a:pt x="20618" y="10800"/>
                  </a:cubicBezTo>
                  <a:cubicBezTo>
                    <a:pt x="20618" y="16223"/>
                    <a:pt x="16223" y="20618"/>
                    <a:pt x="10800" y="20618"/>
                  </a:cubicBezTo>
                  <a:moveTo>
                    <a:pt x="10800" y="0"/>
                  </a:moveTo>
                  <a:cubicBezTo>
                    <a:pt x="4836" y="0"/>
                    <a:pt x="0" y="4836"/>
                    <a:pt x="0" y="10800"/>
                  </a:cubicBezTo>
                  <a:cubicBezTo>
                    <a:pt x="0" y="16765"/>
                    <a:pt x="4836" y="21600"/>
                    <a:pt x="10800" y="21600"/>
                  </a:cubicBezTo>
                  <a:cubicBezTo>
                    <a:pt x="16764" y="21600"/>
                    <a:pt x="21600" y="16765"/>
                    <a:pt x="21600" y="10800"/>
                  </a:cubicBezTo>
                  <a:cubicBezTo>
                    <a:pt x="21600" y="4836"/>
                    <a:pt x="16764" y="0"/>
                    <a:pt x="10800" y="0"/>
                  </a:cubicBezTo>
                  <a:moveTo>
                    <a:pt x="10800" y="18655"/>
                  </a:moveTo>
                  <a:cubicBezTo>
                    <a:pt x="6462" y="18655"/>
                    <a:pt x="2945" y="15138"/>
                    <a:pt x="2945" y="10800"/>
                  </a:cubicBezTo>
                  <a:cubicBezTo>
                    <a:pt x="2945" y="6462"/>
                    <a:pt x="6462" y="2945"/>
                    <a:pt x="10800" y="2945"/>
                  </a:cubicBezTo>
                  <a:cubicBezTo>
                    <a:pt x="15138" y="2945"/>
                    <a:pt x="18655" y="6462"/>
                    <a:pt x="18655" y="10800"/>
                  </a:cubicBezTo>
                  <a:cubicBezTo>
                    <a:pt x="18655" y="15138"/>
                    <a:pt x="15138" y="18655"/>
                    <a:pt x="10800" y="18655"/>
                  </a:cubicBezTo>
                  <a:moveTo>
                    <a:pt x="10800" y="1964"/>
                  </a:moveTo>
                  <a:cubicBezTo>
                    <a:pt x="5920" y="1964"/>
                    <a:pt x="1964" y="5920"/>
                    <a:pt x="1964" y="10800"/>
                  </a:cubicBezTo>
                  <a:cubicBezTo>
                    <a:pt x="1964" y="15680"/>
                    <a:pt x="5920" y="19636"/>
                    <a:pt x="10800" y="19636"/>
                  </a:cubicBezTo>
                  <a:cubicBezTo>
                    <a:pt x="15680" y="19636"/>
                    <a:pt x="19636" y="15680"/>
                    <a:pt x="19636" y="10800"/>
                  </a:cubicBezTo>
                  <a:cubicBezTo>
                    <a:pt x="19636" y="5920"/>
                    <a:pt x="15680" y="1964"/>
                    <a:pt x="10800" y="1964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3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2999"/>
            </a:p>
          </p:txBody>
        </p:sp>
      </p:grpSp>
    </p:spTree>
    <p:extLst>
      <p:ext uri="{BB962C8B-B14F-4D97-AF65-F5344CB8AC3E}">
        <p14:creationId xmlns:p14="http://schemas.microsoft.com/office/powerpoint/2010/main" val="35819599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E05047-4CE4-4BA0-90AA-8B58E4D3A76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856E102-5BD6-4CBA-B116-2A3FC5A8217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2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AA66A7-E8D4-4D19-A21F-FE44C8C8ADFC}"/>
              </a:ext>
            </a:extLst>
          </p:cNvPr>
          <p:cNvSpPr txBox="1"/>
          <p:nvPr/>
        </p:nvSpPr>
        <p:spPr>
          <a:xfrm>
            <a:off x="3439883" y="3136612"/>
            <a:ext cx="5312232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rgbClr val="F56423"/>
                </a:solidFill>
                <a:latin typeface="Raleway" panose="020B05030301010600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Ending Line Here</a:t>
            </a:r>
          </a:p>
        </p:txBody>
      </p:sp>
    </p:spTree>
    <p:extLst>
      <p:ext uri="{BB962C8B-B14F-4D97-AF65-F5344CB8AC3E}">
        <p14:creationId xmlns:p14="http://schemas.microsoft.com/office/powerpoint/2010/main" val="39170224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Cleaning Service">
      <a:dk1>
        <a:srgbClr val="6A6A6A"/>
      </a:dk1>
      <a:lt1>
        <a:sysClr val="window" lastClr="FFFFFF"/>
      </a:lt1>
      <a:dk2>
        <a:srgbClr val="848484"/>
      </a:dk2>
      <a:lt2>
        <a:srgbClr val="F2F2F2"/>
      </a:lt2>
      <a:accent1>
        <a:srgbClr val="085453"/>
      </a:accent1>
      <a:accent2>
        <a:srgbClr val="387677"/>
      </a:accent2>
      <a:accent3>
        <a:srgbClr val="F0BD3E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C3BB18EB0B1A4FB689A68C0171C93B" ma:contentTypeVersion="15" ma:contentTypeDescription="Create a new document." ma:contentTypeScope="" ma:versionID="3789a5f5bd7ac3677277c99b766a2a71">
  <xsd:schema xmlns:xsd="http://www.w3.org/2001/XMLSchema" xmlns:xs="http://www.w3.org/2001/XMLSchema" xmlns:p="http://schemas.microsoft.com/office/2006/metadata/properties" xmlns:ns2="24c5e2c1-db96-4e86-a9d8-2eae163a86a1" xmlns:ns3="d37aca73-4cb2-45bf-be73-51725a2775d5" targetNamespace="http://schemas.microsoft.com/office/2006/metadata/properties" ma:root="true" ma:fieldsID="3584d5917958af9510413843d2c8a667" ns2:_="" ns3:_="">
    <xsd:import namespace="24c5e2c1-db96-4e86-a9d8-2eae163a86a1"/>
    <xsd:import namespace="d37aca73-4cb2-45bf-be73-51725a2775d5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5e2c1-db96-4e86-a9d8-2eae163a86a1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e6462f-898c-4798-bfd2-dc9ea210d9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7aca73-4cb2-45bf-be73-51725a2775d5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557714d-4fd3-4369-940a-b4ea1dfae94d}" ma:internalName="TaxCatchAll" ma:showField="CatchAllData" ma:web="d37aca73-4cb2-45bf-be73-51725a2775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0255B0-1774-49BB-9603-0D92B832994A}"/>
</file>

<file path=customXml/itemProps2.xml><?xml version="1.0" encoding="utf-8"?>
<ds:datastoreItem xmlns:ds="http://schemas.openxmlformats.org/officeDocument/2006/customXml" ds:itemID="{4495DC7B-3627-4630-B523-0F7587B3A494}"/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470</Words>
  <Application>Microsoft Macintosh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Gill Sans</vt:lpstr>
      <vt:lpstr>Questrial</vt:lpstr>
      <vt:lpstr>Raleway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gummy deeshan</dc:creator>
  <cp:lastModifiedBy>Owens, Matthew</cp:lastModifiedBy>
  <cp:revision>38</cp:revision>
  <dcterms:created xsi:type="dcterms:W3CDTF">2018-07-09T07:22:50Z</dcterms:created>
  <dcterms:modified xsi:type="dcterms:W3CDTF">2022-09-09T18:52:52Z</dcterms:modified>
</cp:coreProperties>
</file>