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6" r:id="rId6"/>
    <p:sldId id="267" r:id="rId7"/>
    <p:sldId id="269" r:id="rId8"/>
    <p:sldId id="265" r:id="rId9"/>
    <p:sldId id="270" r:id="rId10"/>
    <p:sldId id="271"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F7823F7-F773-7C73-9E89-3B6BDC4A2100}" v="985" dt="2024-07-25T19:47:21.743"/>
    <p1510:client id="{F5245199-9F1F-7395-D1C8-CBBEF3B26B40}" v="358" dt="2024-07-26T19:15:51.783"/>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slideViewPr>
    <p:cSldViewPr snapToGrid="0">
      <p:cViewPr>
        <p:scale>
          <a:sx n="1" d="2"/>
          <a:sy n="1" d="2"/>
        </p:scale>
        <p:origin x="0" y="0"/>
      </p:cViewPr>
      <p:guideLst/>
    </p:cSldViewPr>
  </p:slide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18" Type="http://schemas.openxmlformats.org/officeDocument/2006/relationships/customXml" Target="../customXml/item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17" Type="http://schemas.microsoft.com/office/2015/10/relationships/revisionInfo" Target="revisionInfo.xml"/><Relationship Id="rId2" Type="http://schemas.openxmlformats.org/officeDocument/2006/relationships/slide" Target="slides/slide1.xml"/><Relationship Id="rId16" Type="http://schemas.microsoft.com/office/2016/11/relationships/changesInfo" Target="changesInfos/changesInfo1.xml"/><Relationship Id="rId20" Type="http://schemas.openxmlformats.org/officeDocument/2006/relationships/customXml" Target="../customXml/item3.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customXml" Target="../customXml/item2.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Bachman, Zachary" userId="91f47a40-fed0-45f4-9bd1-0849d532826b" providerId="ADAL" clId="{C0FBA5B1-F207-134F-9AE5-3CD2954F6A31}"/>
    <pc:docChg chg="custSel addSld delSld modSld">
      <pc:chgData name="Bachman, Zachary" userId="91f47a40-fed0-45f4-9bd1-0849d532826b" providerId="ADAL" clId="{C0FBA5B1-F207-134F-9AE5-3CD2954F6A31}" dt="2024-07-17T16:46:22.799" v="1301" actId="20577"/>
      <pc:docMkLst>
        <pc:docMk/>
      </pc:docMkLst>
      <pc:sldChg chg="modSp mod">
        <pc:chgData name="Bachman, Zachary" userId="91f47a40-fed0-45f4-9bd1-0849d532826b" providerId="ADAL" clId="{C0FBA5B1-F207-134F-9AE5-3CD2954F6A31}" dt="2024-07-07T17:19:09.049" v="1095" actId="20577"/>
        <pc:sldMkLst>
          <pc:docMk/>
          <pc:sldMk cId="882970525" sldId="256"/>
        </pc:sldMkLst>
        <pc:spChg chg="mod">
          <ac:chgData name="Bachman, Zachary" userId="91f47a40-fed0-45f4-9bd1-0849d532826b" providerId="ADAL" clId="{C0FBA5B1-F207-134F-9AE5-3CD2954F6A31}" dt="2024-07-07T17:19:09.049" v="1095" actId="20577"/>
          <ac:spMkLst>
            <pc:docMk/>
            <pc:sldMk cId="882970525" sldId="256"/>
            <ac:spMk id="2" creationId="{3B0F8B7C-380E-5351-51B0-4D2284BEF2CC}"/>
          </ac:spMkLst>
        </pc:spChg>
      </pc:sldChg>
      <pc:sldChg chg="modSp mod">
        <pc:chgData name="Bachman, Zachary" userId="91f47a40-fed0-45f4-9bd1-0849d532826b" providerId="ADAL" clId="{C0FBA5B1-F207-134F-9AE5-3CD2954F6A31}" dt="2024-07-07T16:44:19.186" v="0" actId="20577"/>
        <pc:sldMkLst>
          <pc:docMk/>
          <pc:sldMk cId="3468362688" sldId="258"/>
        </pc:sldMkLst>
        <pc:spChg chg="mod">
          <ac:chgData name="Bachman, Zachary" userId="91f47a40-fed0-45f4-9bd1-0849d532826b" providerId="ADAL" clId="{C0FBA5B1-F207-134F-9AE5-3CD2954F6A31}" dt="2024-07-07T16:44:19.186" v="0" actId="20577"/>
          <ac:spMkLst>
            <pc:docMk/>
            <pc:sldMk cId="3468362688" sldId="258"/>
            <ac:spMk id="3" creationId="{B9364ACF-D05C-0F65-448B-4F23424799FE}"/>
          </ac:spMkLst>
        </pc:spChg>
      </pc:sldChg>
      <pc:sldChg chg="modSp mod">
        <pc:chgData name="Bachman, Zachary" userId="91f47a40-fed0-45f4-9bd1-0849d532826b" providerId="ADAL" clId="{C0FBA5B1-F207-134F-9AE5-3CD2954F6A31}" dt="2024-07-17T16:45:16.410" v="1143" actId="20577"/>
        <pc:sldMkLst>
          <pc:docMk/>
          <pc:sldMk cId="1748570388" sldId="259"/>
        </pc:sldMkLst>
        <pc:spChg chg="mod">
          <ac:chgData name="Bachman, Zachary" userId="91f47a40-fed0-45f4-9bd1-0849d532826b" providerId="ADAL" clId="{C0FBA5B1-F207-134F-9AE5-3CD2954F6A31}" dt="2024-07-17T16:45:16.410" v="1143" actId="20577"/>
          <ac:spMkLst>
            <pc:docMk/>
            <pc:sldMk cId="1748570388" sldId="259"/>
            <ac:spMk id="3" creationId="{DA2C563D-51D1-43AD-5DF1-4396CE407513}"/>
          </ac:spMkLst>
        </pc:spChg>
      </pc:sldChg>
      <pc:sldChg chg="modSp del mod">
        <pc:chgData name="Bachman, Zachary" userId="91f47a40-fed0-45f4-9bd1-0849d532826b" providerId="ADAL" clId="{C0FBA5B1-F207-134F-9AE5-3CD2954F6A31}" dt="2024-07-07T17:18:39.080" v="1083" actId="2696"/>
        <pc:sldMkLst>
          <pc:docMk/>
          <pc:sldMk cId="3170197169" sldId="262"/>
        </pc:sldMkLst>
        <pc:spChg chg="mod">
          <ac:chgData name="Bachman, Zachary" userId="91f47a40-fed0-45f4-9bd1-0849d532826b" providerId="ADAL" clId="{C0FBA5B1-F207-134F-9AE5-3CD2954F6A31}" dt="2024-07-07T17:14:35.260" v="1082" actId="20577"/>
          <ac:spMkLst>
            <pc:docMk/>
            <pc:sldMk cId="3170197169" sldId="262"/>
            <ac:spMk id="3" creationId="{95DEA436-CA90-68C1-D012-2440B76DB4FA}"/>
          </ac:spMkLst>
        </pc:spChg>
      </pc:sldChg>
      <pc:sldChg chg="modSp mod">
        <pc:chgData name="Bachman, Zachary" userId="91f47a40-fed0-45f4-9bd1-0849d532826b" providerId="ADAL" clId="{C0FBA5B1-F207-134F-9AE5-3CD2954F6A31}" dt="2024-07-07T17:10:04.494" v="923" actId="20577"/>
        <pc:sldMkLst>
          <pc:docMk/>
          <pc:sldMk cId="1915646191" sldId="263"/>
        </pc:sldMkLst>
        <pc:spChg chg="mod">
          <ac:chgData name="Bachman, Zachary" userId="91f47a40-fed0-45f4-9bd1-0849d532826b" providerId="ADAL" clId="{C0FBA5B1-F207-134F-9AE5-3CD2954F6A31}" dt="2024-07-07T17:10:04.494" v="923" actId="20577"/>
          <ac:spMkLst>
            <pc:docMk/>
            <pc:sldMk cId="1915646191" sldId="263"/>
            <ac:spMk id="3" creationId="{F47B10BC-EED0-E65F-DAC0-CFE4AFA9E357}"/>
          </ac:spMkLst>
        </pc:spChg>
      </pc:sldChg>
      <pc:sldChg chg="modSp new mod">
        <pc:chgData name="Bachman, Zachary" userId="91f47a40-fed0-45f4-9bd1-0849d532826b" providerId="ADAL" clId="{C0FBA5B1-F207-134F-9AE5-3CD2954F6A31}" dt="2024-07-17T16:46:22.799" v="1301" actId="20577"/>
        <pc:sldMkLst>
          <pc:docMk/>
          <pc:sldMk cId="2275837584" sldId="266"/>
        </pc:sldMkLst>
        <pc:spChg chg="mod">
          <ac:chgData name="Bachman, Zachary" userId="91f47a40-fed0-45f4-9bd1-0849d532826b" providerId="ADAL" clId="{C0FBA5B1-F207-134F-9AE5-3CD2954F6A31}" dt="2024-07-07T17:11:34.454" v="948" actId="20577"/>
          <ac:spMkLst>
            <pc:docMk/>
            <pc:sldMk cId="2275837584" sldId="266"/>
            <ac:spMk id="2" creationId="{5FF69CBC-DF0B-2118-4E35-0E884FF64F00}"/>
          </ac:spMkLst>
        </pc:spChg>
        <pc:spChg chg="mod">
          <ac:chgData name="Bachman, Zachary" userId="91f47a40-fed0-45f4-9bd1-0849d532826b" providerId="ADAL" clId="{C0FBA5B1-F207-134F-9AE5-3CD2954F6A31}" dt="2024-07-17T16:46:22.799" v="1301" actId="20577"/>
          <ac:spMkLst>
            <pc:docMk/>
            <pc:sldMk cId="2275837584" sldId="266"/>
            <ac:spMk id="3" creationId="{7065BD0B-8DF8-7C3B-D774-F050B27FE619}"/>
          </ac:spMkLst>
        </pc:spChg>
      </pc:sldChg>
    </pc:docChg>
  </pc:docChgLst>
  <pc:docChgLst>
    <pc:chgData name="Bachman, Zachary" userId="S::zcb006@shsu.edu::91f47a40-fed0-45f4-9bd1-0849d532826b" providerId="AD" clId="Web-{0F7823F7-F773-7C73-9E89-3B6BDC4A2100}"/>
    <pc:docChg chg="addSld delSld modSld sldOrd">
      <pc:chgData name="Bachman, Zachary" userId="S::zcb006@shsu.edu::91f47a40-fed0-45f4-9bd1-0849d532826b" providerId="AD" clId="Web-{0F7823F7-F773-7C73-9E89-3B6BDC4A2100}" dt="2024-07-25T19:47:21.743" v="962" actId="20577"/>
      <pc:docMkLst>
        <pc:docMk/>
      </pc:docMkLst>
      <pc:sldChg chg="modSp">
        <pc:chgData name="Bachman, Zachary" userId="S::zcb006@shsu.edu::91f47a40-fed0-45f4-9bd1-0849d532826b" providerId="AD" clId="Web-{0F7823F7-F773-7C73-9E89-3B6BDC4A2100}" dt="2024-07-24T20:48:23.596" v="209" actId="20577"/>
        <pc:sldMkLst>
          <pc:docMk/>
          <pc:sldMk cId="208721698" sldId="257"/>
        </pc:sldMkLst>
        <pc:spChg chg="mod">
          <ac:chgData name="Bachman, Zachary" userId="S::zcb006@shsu.edu::91f47a40-fed0-45f4-9bd1-0849d532826b" providerId="AD" clId="Web-{0F7823F7-F773-7C73-9E89-3B6BDC4A2100}" dt="2024-07-24T20:48:23.596" v="209" actId="20577"/>
          <ac:spMkLst>
            <pc:docMk/>
            <pc:sldMk cId="208721698" sldId="257"/>
            <ac:spMk id="3" creationId="{2E259F22-74DA-C440-D1EA-1E68B9E7CEE1}"/>
          </ac:spMkLst>
        </pc:spChg>
      </pc:sldChg>
      <pc:sldChg chg="addSp delSp modSp mod setBg">
        <pc:chgData name="Bachman, Zachary" userId="S::zcb006@shsu.edu::91f47a40-fed0-45f4-9bd1-0849d532826b" providerId="AD" clId="Web-{0F7823F7-F773-7C73-9E89-3B6BDC4A2100}" dt="2024-07-25T19:44:55.207" v="946"/>
        <pc:sldMkLst>
          <pc:docMk/>
          <pc:sldMk cId="3468362688" sldId="258"/>
        </pc:sldMkLst>
        <pc:spChg chg="mod">
          <ac:chgData name="Bachman, Zachary" userId="S::zcb006@shsu.edu::91f47a40-fed0-45f4-9bd1-0849d532826b" providerId="AD" clId="Web-{0F7823F7-F773-7C73-9E89-3B6BDC4A2100}" dt="2024-07-25T19:44:55.207" v="946"/>
          <ac:spMkLst>
            <pc:docMk/>
            <pc:sldMk cId="3468362688" sldId="258"/>
            <ac:spMk id="2" creationId="{93E2CCC4-4053-A553-1493-05E3052A1B4C}"/>
          </ac:spMkLst>
        </pc:spChg>
        <pc:spChg chg="mod">
          <ac:chgData name="Bachman, Zachary" userId="S::zcb006@shsu.edu::91f47a40-fed0-45f4-9bd1-0849d532826b" providerId="AD" clId="Web-{0F7823F7-F773-7C73-9E89-3B6BDC4A2100}" dt="2024-07-25T19:44:55.207" v="946"/>
          <ac:spMkLst>
            <pc:docMk/>
            <pc:sldMk cId="3468362688" sldId="258"/>
            <ac:spMk id="3" creationId="{B9364ACF-D05C-0F65-448B-4F23424799FE}"/>
          </ac:spMkLst>
        </pc:spChg>
        <pc:spChg chg="add del">
          <ac:chgData name="Bachman, Zachary" userId="S::zcb006@shsu.edu::91f47a40-fed0-45f4-9bd1-0849d532826b" providerId="AD" clId="Web-{0F7823F7-F773-7C73-9E89-3B6BDC4A2100}" dt="2024-07-25T19:44:55.207" v="946"/>
          <ac:spMkLst>
            <pc:docMk/>
            <pc:sldMk cId="3468362688" sldId="258"/>
            <ac:spMk id="9" creationId="{979E27D9-03C7-44E2-9FF8-15D0C8506AF7}"/>
          </ac:spMkLst>
        </pc:spChg>
        <pc:spChg chg="add del">
          <ac:chgData name="Bachman, Zachary" userId="S::zcb006@shsu.edu::91f47a40-fed0-45f4-9bd1-0849d532826b" providerId="AD" clId="Web-{0F7823F7-F773-7C73-9E89-3B6BDC4A2100}" dt="2024-07-25T19:44:55.207" v="946"/>
          <ac:spMkLst>
            <pc:docMk/>
            <pc:sldMk cId="3468362688" sldId="258"/>
            <ac:spMk id="11" creationId="{EEBF1590-3B36-48EE-A89D-3B6F3CB256AB}"/>
          </ac:spMkLst>
        </pc:spChg>
        <pc:spChg chg="add del">
          <ac:chgData name="Bachman, Zachary" userId="S::zcb006@shsu.edu::91f47a40-fed0-45f4-9bd1-0849d532826b" providerId="AD" clId="Web-{0F7823F7-F773-7C73-9E89-3B6BDC4A2100}" dt="2024-07-25T19:44:55.207" v="946"/>
          <ac:spMkLst>
            <pc:docMk/>
            <pc:sldMk cId="3468362688" sldId="258"/>
            <ac:spMk id="13" creationId="{AC8F6C8C-AB5A-4548-942D-E3FD40ACBC49}"/>
          </ac:spMkLst>
        </pc:spChg>
        <pc:picChg chg="add mod">
          <ac:chgData name="Bachman, Zachary" userId="S::zcb006@shsu.edu::91f47a40-fed0-45f4-9bd1-0849d532826b" providerId="AD" clId="Web-{0F7823F7-F773-7C73-9E89-3B6BDC4A2100}" dt="2024-07-25T19:44:55.207" v="946"/>
          <ac:picMkLst>
            <pc:docMk/>
            <pc:sldMk cId="3468362688" sldId="258"/>
            <ac:picMk id="4" creationId="{5BF75934-DF9D-CB61-1E48-3668C37BCD77}"/>
          </ac:picMkLst>
        </pc:picChg>
      </pc:sldChg>
      <pc:sldChg chg="modSp">
        <pc:chgData name="Bachman, Zachary" userId="S::zcb006@shsu.edu::91f47a40-fed0-45f4-9bd1-0849d532826b" providerId="AD" clId="Web-{0F7823F7-F773-7C73-9E89-3B6BDC4A2100}" dt="2024-07-25T19:46:03.490" v="954" actId="20577"/>
        <pc:sldMkLst>
          <pc:docMk/>
          <pc:sldMk cId="1748570388" sldId="259"/>
        </pc:sldMkLst>
        <pc:spChg chg="mod">
          <ac:chgData name="Bachman, Zachary" userId="S::zcb006@shsu.edu::91f47a40-fed0-45f4-9bd1-0849d532826b" providerId="AD" clId="Web-{0F7823F7-F773-7C73-9E89-3B6BDC4A2100}" dt="2024-07-25T19:46:03.490" v="954" actId="20577"/>
          <ac:spMkLst>
            <pc:docMk/>
            <pc:sldMk cId="1748570388" sldId="259"/>
            <ac:spMk id="3" creationId="{DA2C563D-51D1-43AD-5DF1-4396CE407513}"/>
          </ac:spMkLst>
        </pc:spChg>
      </pc:sldChg>
      <pc:sldChg chg="del">
        <pc:chgData name="Bachman, Zachary" userId="S::zcb006@shsu.edu::91f47a40-fed0-45f4-9bd1-0849d532826b" providerId="AD" clId="Web-{0F7823F7-F773-7C73-9E89-3B6BDC4A2100}" dt="2024-07-24T18:34:24.800" v="29"/>
        <pc:sldMkLst>
          <pc:docMk/>
          <pc:sldMk cId="1915646191" sldId="263"/>
        </pc:sldMkLst>
      </pc:sldChg>
      <pc:sldChg chg="modSp del">
        <pc:chgData name="Bachman, Zachary" userId="S::zcb006@shsu.edu::91f47a40-fed0-45f4-9bd1-0849d532826b" providerId="AD" clId="Web-{0F7823F7-F773-7C73-9E89-3B6BDC4A2100}" dt="2024-07-25T14:52:17.053" v="571"/>
        <pc:sldMkLst>
          <pc:docMk/>
          <pc:sldMk cId="266034547" sldId="264"/>
        </pc:sldMkLst>
        <pc:spChg chg="mod">
          <ac:chgData name="Bachman, Zachary" userId="S::zcb006@shsu.edu::91f47a40-fed0-45f4-9bd1-0849d532826b" providerId="AD" clId="Web-{0F7823F7-F773-7C73-9E89-3B6BDC4A2100}" dt="2024-07-24T20:48:30.987" v="216" actId="20577"/>
          <ac:spMkLst>
            <pc:docMk/>
            <pc:sldMk cId="266034547" sldId="264"/>
            <ac:spMk id="2" creationId="{F43BD865-E7E3-DA09-26FB-9CCC7D978861}"/>
          </ac:spMkLst>
        </pc:spChg>
        <pc:spChg chg="mod">
          <ac:chgData name="Bachman, Zachary" userId="S::zcb006@shsu.edu::91f47a40-fed0-45f4-9bd1-0849d532826b" providerId="AD" clId="Web-{0F7823F7-F773-7C73-9E89-3B6BDC4A2100}" dt="2024-07-25T14:52:14.756" v="570" actId="20577"/>
          <ac:spMkLst>
            <pc:docMk/>
            <pc:sldMk cId="266034547" sldId="264"/>
            <ac:spMk id="3" creationId="{C6A1C8EF-3D92-B779-2101-552331282B39}"/>
          </ac:spMkLst>
        </pc:spChg>
      </pc:sldChg>
      <pc:sldChg chg="modSp del">
        <pc:chgData name="Bachman, Zachary" userId="S::zcb006@shsu.edu::91f47a40-fed0-45f4-9bd1-0849d532826b" providerId="AD" clId="Web-{0F7823F7-F773-7C73-9E89-3B6BDC4A2100}" dt="2024-07-25T15:00:56.967" v="938" actId="20577"/>
        <pc:sldMkLst>
          <pc:docMk/>
          <pc:sldMk cId="3523671075" sldId="265"/>
        </pc:sldMkLst>
        <pc:spChg chg="mod">
          <ac:chgData name="Bachman, Zachary" userId="S::zcb006@shsu.edu::91f47a40-fed0-45f4-9bd1-0849d532826b" providerId="AD" clId="Web-{0F7823F7-F773-7C73-9E89-3B6BDC4A2100}" dt="2024-07-25T15:00:56.967" v="938" actId="20577"/>
          <ac:spMkLst>
            <pc:docMk/>
            <pc:sldMk cId="3523671075" sldId="265"/>
            <ac:spMk id="3" creationId="{B4F71759-551B-A921-6FDA-8A9F5A5B4A65}"/>
          </ac:spMkLst>
        </pc:spChg>
      </pc:sldChg>
      <pc:sldChg chg="modSp">
        <pc:chgData name="Bachman, Zachary" userId="S::zcb006@shsu.edu::91f47a40-fed0-45f4-9bd1-0849d532826b" providerId="AD" clId="Web-{0F7823F7-F773-7C73-9E89-3B6BDC4A2100}" dt="2024-07-25T19:47:21.743" v="962" actId="20577"/>
        <pc:sldMkLst>
          <pc:docMk/>
          <pc:sldMk cId="2275837584" sldId="266"/>
        </pc:sldMkLst>
        <pc:spChg chg="mod">
          <ac:chgData name="Bachman, Zachary" userId="S::zcb006@shsu.edu::91f47a40-fed0-45f4-9bd1-0849d532826b" providerId="AD" clId="Web-{0F7823F7-F773-7C73-9E89-3B6BDC4A2100}" dt="2024-07-25T19:47:21.743" v="962" actId="20577"/>
          <ac:spMkLst>
            <pc:docMk/>
            <pc:sldMk cId="2275837584" sldId="266"/>
            <ac:spMk id="3" creationId="{7065BD0B-8DF8-7C3B-D774-F050B27FE619}"/>
          </ac:spMkLst>
        </pc:spChg>
      </pc:sldChg>
      <pc:sldChg chg="modSp new ord">
        <pc:chgData name="Bachman, Zachary" userId="S::zcb006@shsu.edu::91f47a40-fed0-45f4-9bd1-0849d532826b" providerId="AD" clId="Web-{0F7823F7-F773-7C73-9E89-3B6BDC4A2100}" dt="2024-07-25T14:53:16.743" v="610" actId="20577"/>
        <pc:sldMkLst>
          <pc:docMk/>
          <pc:sldMk cId="2660627624" sldId="267"/>
        </pc:sldMkLst>
        <pc:spChg chg="mod">
          <ac:chgData name="Bachman, Zachary" userId="S::zcb006@shsu.edu::91f47a40-fed0-45f4-9bd1-0849d532826b" providerId="AD" clId="Web-{0F7823F7-F773-7C73-9E89-3B6BDC4A2100}" dt="2024-07-24T20:49:37.692" v="267" actId="20577"/>
          <ac:spMkLst>
            <pc:docMk/>
            <pc:sldMk cId="2660627624" sldId="267"/>
            <ac:spMk id="2" creationId="{027C5AC3-5E76-F253-2824-726E3024011A}"/>
          </ac:spMkLst>
        </pc:spChg>
        <pc:spChg chg="mod">
          <ac:chgData name="Bachman, Zachary" userId="S::zcb006@shsu.edu::91f47a40-fed0-45f4-9bd1-0849d532826b" providerId="AD" clId="Web-{0F7823F7-F773-7C73-9E89-3B6BDC4A2100}" dt="2024-07-25T14:53:16.743" v="610" actId="20577"/>
          <ac:spMkLst>
            <pc:docMk/>
            <pc:sldMk cId="2660627624" sldId="267"/>
            <ac:spMk id="3" creationId="{3809D4C8-066E-6B8C-9DFE-7F096A7F59B6}"/>
          </ac:spMkLst>
        </pc:spChg>
      </pc:sldChg>
      <pc:sldChg chg="new del">
        <pc:chgData name="Bachman, Zachary" userId="S::zcb006@shsu.edu::91f47a40-fed0-45f4-9bd1-0849d532826b" providerId="AD" clId="Web-{0F7823F7-F773-7C73-9E89-3B6BDC4A2100}" dt="2024-07-25T14:55:51.016" v="699"/>
        <pc:sldMkLst>
          <pc:docMk/>
          <pc:sldMk cId="559890296" sldId="268"/>
        </pc:sldMkLst>
      </pc:sldChg>
      <pc:sldChg chg="modSp new">
        <pc:chgData name="Bachman, Zachary" userId="S::zcb006@shsu.edu::91f47a40-fed0-45f4-9bd1-0849d532826b" providerId="AD" clId="Web-{0F7823F7-F773-7C73-9E89-3B6BDC4A2100}" dt="2024-07-25T15:01:27.437" v="939" actId="20577"/>
        <pc:sldMkLst>
          <pc:docMk/>
          <pc:sldMk cId="1020721627" sldId="269"/>
        </pc:sldMkLst>
        <pc:spChg chg="mod">
          <ac:chgData name="Bachman, Zachary" userId="S::zcb006@shsu.edu::91f47a40-fed0-45f4-9bd1-0849d532826b" providerId="AD" clId="Web-{0F7823F7-F773-7C73-9E89-3B6BDC4A2100}" dt="2024-07-25T14:53:50.557" v="620" actId="20577"/>
          <ac:spMkLst>
            <pc:docMk/>
            <pc:sldMk cId="1020721627" sldId="269"/>
            <ac:spMk id="2" creationId="{44B3DE88-0E75-194D-6C4E-F7D64DAF6E85}"/>
          </ac:spMkLst>
        </pc:spChg>
        <pc:spChg chg="mod">
          <ac:chgData name="Bachman, Zachary" userId="S::zcb006@shsu.edu::91f47a40-fed0-45f4-9bd1-0849d532826b" providerId="AD" clId="Web-{0F7823F7-F773-7C73-9E89-3B6BDC4A2100}" dt="2024-07-25T15:01:27.437" v="939" actId="20577"/>
          <ac:spMkLst>
            <pc:docMk/>
            <pc:sldMk cId="1020721627" sldId="269"/>
            <ac:spMk id="3" creationId="{D38C8F8C-1CBE-B71B-F42B-963D20974A87}"/>
          </ac:spMkLst>
        </pc:spChg>
      </pc:sldChg>
    </pc:docChg>
  </pc:docChgLst>
  <pc:docChgLst>
    <pc:chgData name="Bachman, Zachary" userId="S::zcb006@shsu.edu::91f47a40-fed0-45f4-9bd1-0849d532826b" providerId="AD" clId="Web-{F5245199-9F1F-7395-D1C8-CBBEF3B26B40}"/>
    <pc:docChg chg="addSld modSld">
      <pc:chgData name="Bachman, Zachary" userId="S::zcb006@shsu.edu::91f47a40-fed0-45f4-9bd1-0849d532826b" providerId="AD" clId="Web-{F5245199-9F1F-7395-D1C8-CBBEF3B26B40}" dt="2024-07-26T19:15:49.017" v="350" actId="20577"/>
      <pc:docMkLst>
        <pc:docMk/>
      </pc:docMkLst>
      <pc:sldChg chg="delSp">
        <pc:chgData name="Bachman, Zachary" userId="S::zcb006@shsu.edu::91f47a40-fed0-45f4-9bd1-0849d532826b" providerId="AD" clId="Web-{F5245199-9F1F-7395-D1C8-CBBEF3B26B40}" dt="2024-07-26T18:10:46.587" v="0"/>
        <pc:sldMkLst>
          <pc:docMk/>
          <pc:sldMk cId="3468362688" sldId="258"/>
        </pc:sldMkLst>
        <pc:picChg chg="del">
          <ac:chgData name="Bachman, Zachary" userId="S::zcb006@shsu.edu::91f47a40-fed0-45f4-9bd1-0849d532826b" providerId="AD" clId="Web-{F5245199-9F1F-7395-D1C8-CBBEF3B26B40}" dt="2024-07-26T18:10:46.587" v="0"/>
          <ac:picMkLst>
            <pc:docMk/>
            <pc:sldMk cId="3468362688" sldId="258"/>
            <ac:picMk id="4" creationId="{5BF75934-DF9D-CB61-1E48-3668C37BCD77}"/>
          </ac:picMkLst>
        </pc:picChg>
      </pc:sldChg>
      <pc:sldChg chg="modSp">
        <pc:chgData name="Bachman, Zachary" userId="S::zcb006@shsu.edu::91f47a40-fed0-45f4-9bd1-0849d532826b" providerId="AD" clId="Web-{F5245199-9F1F-7395-D1C8-CBBEF3B26B40}" dt="2024-07-26T18:11:52.058" v="11" actId="20577"/>
        <pc:sldMkLst>
          <pc:docMk/>
          <pc:sldMk cId="3523671075" sldId="265"/>
        </pc:sldMkLst>
        <pc:spChg chg="mod">
          <ac:chgData name="Bachman, Zachary" userId="S::zcb006@shsu.edu::91f47a40-fed0-45f4-9bd1-0849d532826b" providerId="AD" clId="Web-{F5245199-9F1F-7395-D1C8-CBBEF3B26B40}" dt="2024-07-26T18:11:52.058" v="11" actId="20577"/>
          <ac:spMkLst>
            <pc:docMk/>
            <pc:sldMk cId="3523671075" sldId="265"/>
            <ac:spMk id="3" creationId="{B4F71759-551B-A921-6FDA-8A9F5A5B4A65}"/>
          </ac:spMkLst>
        </pc:spChg>
      </pc:sldChg>
      <pc:sldChg chg="modSp">
        <pc:chgData name="Bachman, Zachary" userId="S::zcb006@shsu.edu::91f47a40-fed0-45f4-9bd1-0849d532826b" providerId="AD" clId="Web-{F5245199-9F1F-7395-D1C8-CBBEF3B26B40}" dt="2024-07-26T18:12:51.435" v="95" actId="20577"/>
        <pc:sldMkLst>
          <pc:docMk/>
          <pc:sldMk cId="1020721627" sldId="269"/>
        </pc:sldMkLst>
        <pc:spChg chg="mod">
          <ac:chgData name="Bachman, Zachary" userId="S::zcb006@shsu.edu::91f47a40-fed0-45f4-9bd1-0849d532826b" providerId="AD" clId="Web-{F5245199-9F1F-7395-D1C8-CBBEF3B26B40}" dt="2024-07-26T18:12:51.435" v="95" actId="20577"/>
          <ac:spMkLst>
            <pc:docMk/>
            <pc:sldMk cId="1020721627" sldId="269"/>
            <ac:spMk id="3" creationId="{D38C8F8C-1CBE-B71B-F42B-963D20974A87}"/>
          </ac:spMkLst>
        </pc:spChg>
      </pc:sldChg>
      <pc:sldChg chg="modSp new">
        <pc:chgData name="Bachman, Zachary" userId="S::zcb006@shsu.edu::91f47a40-fed0-45f4-9bd1-0849d532826b" providerId="AD" clId="Web-{F5245199-9F1F-7395-D1C8-CBBEF3B26B40}" dt="2024-07-26T18:46:05.464" v="230" actId="20577"/>
        <pc:sldMkLst>
          <pc:docMk/>
          <pc:sldMk cId="3253026779" sldId="270"/>
        </pc:sldMkLst>
        <pc:spChg chg="mod">
          <ac:chgData name="Bachman, Zachary" userId="S::zcb006@shsu.edu::91f47a40-fed0-45f4-9bd1-0849d532826b" providerId="AD" clId="Web-{F5245199-9F1F-7395-D1C8-CBBEF3B26B40}" dt="2024-07-26T18:13:08.123" v="102" actId="20577"/>
          <ac:spMkLst>
            <pc:docMk/>
            <pc:sldMk cId="3253026779" sldId="270"/>
            <ac:spMk id="2" creationId="{C81B8DCD-800D-CA9D-7DA1-90FF8830BB50}"/>
          </ac:spMkLst>
        </pc:spChg>
        <pc:spChg chg="mod">
          <ac:chgData name="Bachman, Zachary" userId="S::zcb006@shsu.edu::91f47a40-fed0-45f4-9bd1-0849d532826b" providerId="AD" clId="Web-{F5245199-9F1F-7395-D1C8-CBBEF3B26B40}" dt="2024-07-26T18:46:05.464" v="230" actId="20577"/>
          <ac:spMkLst>
            <pc:docMk/>
            <pc:sldMk cId="3253026779" sldId="270"/>
            <ac:spMk id="3" creationId="{4650D6B5-04AD-0A8A-6F7E-BF081CDB2415}"/>
          </ac:spMkLst>
        </pc:spChg>
      </pc:sldChg>
      <pc:sldChg chg="modSp new">
        <pc:chgData name="Bachman, Zachary" userId="S::zcb006@shsu.edu::91f47a40-fed0-45f4-9bd1-0849d532826b" providerId="AD" clId="Web-{F5245199-9F1F-7395-D1C8-CBBEF3B26B40}" dt="2024-07-26T19:15:49.017" v="350" actId="20577"/>
        <pc:sldMkLst>
          <pc:docMk/>
          <pc:sldMk cId="3748742080" sldId="271"/>
        </pc:sldMkLst>
        <pc:spChg chg="mod">
          <ac:chgData name="Bachman, Zachary" userId="S::zcb006@shsu.edu::91f47a40-fed0-45f4-9bd1-0849d532826b" providerId="AD" clId="Web-{F5245199-9F1F-7395-D1C8-CBBEF3B26B40}" dt="2024-07-26T18:57:45.152" v="232" actId="20577"/>
          <ac:spMkLst>
            <pc:docMk/>
            <pc:sldMk cId="3748742080" sldId="271"/>
            <ac:spMk id="2" creationId="{30331112-61FC-CE21-99CD-45833501D7B7}"/>
          </ac:spMkLst>
        </pc:spChg>
        <pc:spChg chg="mod">
          <ac:chgData name="Bachman, Zachary" userId="S::zcb006@shsu.edu::91f47a40-fed0-45f4-9bd1-0849d532826b" providerId="AD" clId="Web-{F5245199-9F1F-7395-D1C8-CBBEF3B26B40}" dt="2024-07-26T19:15:49.017" v="350" actId="20577"/>
          <ac:spMkLst>
            <pc:docMk/>
            <pc:sldMk cId="3748742080" sldId="271"/>
            <ac:spMk id="3" creationId="{4AD9172C-DED3-2EEA-D006-51A8CAD7EE7C}"/>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4AE2770-3FAD-C54F-95E2-5CF23869015D}"/>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37675230-E46D-6A2F-B5F9-36CC8075DB9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FBBE92C9-C7E9-001D-3AD7-9F71D694F795}"/>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5" name="Footer Placeholder 4">
            <a:extLst>
              <a:ext uri="{FF2B5EF4-FFF2-40B4-BE49-F238E27FC236}">
                <a16:creationId xmlns:a16="http://schemas.microsoft.com/office/drawing/2014/main" id="{D023A0F2-21FF-5FBC-7C65-F389FEE4058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53BC74A-F292-DDA1-A90B-E4EB9545F8BD}"/>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61982168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362016-1B64-0614-8468-784C1B8CFFD9}"/>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20344BB4-58F5-79D7-4103-245C13225576}"/>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C0698525-7421-5832-748E-9859781D93B2}"/>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5" name="Footer Placeholder 4">
            <a:extLst>
              <a:ext uri="{FF2B5EF4-FFF2-40B4-BE49-F238E27FC236}">
                <a16:creationId xmlns:a16="http://schemas.microsoft.com/office/drawing/2014/main" id="{F06360A4-F4C5-9D02-8F86-EF031FB38B9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B718EF0-79CC-099D-5232-EBC01CB7FF39}"/>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18118567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4172FF6-B465-2B17-F33F-E56160575F30}"/>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3DEFEB5B-13FE-DD24-D522-7A9A534B9BD3}"/>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D7E2AD3-5BC1-6B47-823D-BD7176267B7F}"/>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5" name="Footer Placeholder 4">
            <a:extLst>
              <a:ext uri="{FF2B5EF4-FFF2-40B4-BE49-F238E27FC236}">
                <a16:creationId xmlns:a16="http://schemas.microsoft.com/office/drawing/2014/main" id="{A2D242F4-C353-5182-2BC6-46B7075A0FC2}"/>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0F507A7-F0A4-00A0-AA91-4025ECAF4965}"/>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30920661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76ACC37-5AA1-D1D4-2BCE-B0C3ECA55A9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0F06121D-3640-B902-4339-5D6D75E6B1C0}"/>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B72F6D9-EDD9-BF4F-76D5-EA039FDF20A2}"/>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5" name="Footer Placeholder 4">
            <a:extLst>
              <a:ext uri="{FF2B5EF4-FFF2-40B4-BE49-F238E27FC236}">
                <a16:creationId xmlns:a16="http://schemas.microsoft.com/office/drawing/2014/main" id="{2648DAE1-DEFB-7A7C-2610-ECFF9C074F5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1C48258-3091-420C-181B-D5B42B396B4A}"/>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174293189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82C0DA-6CE2-101E-33EF-9F19574A424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B0CAEE38-A783-DF05-092C-0B040DA5FDEF}"/>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3955F93F-4F42-0763-FB66-D1E6CA029063}"/>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5" name="Footer Placeholder 4">
            <a:extLst>
              <a:ext uri="{FF2B5EF4-FFF2-40B4-BE49-F238E27FC236}">
                <a16:creationId xmlns:a16="http://schemas.microsoft.com/office/drawing/2014/main" id="{74E8BF05-DB68-E06C-0A12-C35030125D2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4B81A3E-E62E-297A-BC48-F7D4E0A25C6B}"/>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10312099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0FCCCF6-90CD-EB1E-20B6-A18B24529B9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A756CA2-EA6F-DE3A-DEB0-EF1A44A284B7}"/>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612A8770-6B9F-83F1-B620-7D3004F10D98}"/>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9179F2E1-6A92-2048-369C-D6A2E84F7434}"/>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6" name="Footer Placeholder 5">
            <a:extLst>
              <a:ext uri="{FF2B5EF4-FFF2-40B4-BE49-F238E27FC236}">
                <a16:creationId xmlns:a16="http://schemas.microsoft.com/office/drawing/2014/main" id="{4DF1DBB5-D0D5-32A3-3B56-F0E58AF2A096}"/>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3E26AD43-2831-FFBB-E95D-CCC683D6DAA6}"/>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6436093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FA6787-D308-94EF-2B90-0AAAD1770E07}"/>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D1B4520B-E904-BC03-F4A9-B9751463764A}"/>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FCE671B5-50BD-E6CB-E289-0BEBCD600D64}"/>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6C86CF38-3B91-ECA3-8CB2-B9940D9186F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88B62F2-CB1E-62F0-1D56-797997F13A00}"/>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2D30C97-F085-7A7C-766B-03C4A8386C5C}"/>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8" name="Footer Placeholder 7">
            <a:extLst>
              <a:ext uri="{FF2B5EF4-FFF2-40B4-BE49-F238E27FC236}">
                <a16:creationId xmlns:a16="http://schemas.microsoft.com/office/drawing/2014/main" id="{6766D49E-EBBF-26CB-75D2-23F7C61124AD}"/>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3849771B-8AE7-B274-AE3D-977FBAF36955}"/>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11162176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735A0F5-42D4-BF46-9B0D-96C59FE62A00}"/>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D8D33F4-2F53-2920-94B3-0A26495B9290}"/>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4" name="Footer Placeholder 3">
            <a:extLst>
              <a:ext uri="{FF2B5EF4-FFF2-40B4-BE49-F238E27FC236}">
                <a16:creationId xmlns:a16="http://schemas.microsoft.com/office/drawing/2014/main" id="{3FB917B2-1CFD-2AD5-7A8E-6E6885924C37}"/>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5A3E781E-15E0-D4BA-5B40-3D7ED771E613}"/>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33945464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5550ABF7-2993-C055-5D96-6C1B58801221}"/>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3" name="Footer Placeholder 2">
            <a:extLst>
              <a:ext uri="{FF2B5EF4-FFF2-40B4-BE49-F238E27FC236}">
                <a16:creationId xmlns:a16="http://schemas.microsoft.com/office/drawing/2014/main" id="{A3F69A2B-BF8C-79D0-ED0A-974F84508F12}"/>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8E1FFA4-2A7F-17F3-F030-66D5893CA6F2}"/>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22361287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6E7CD4-25E5-1B65-CB50-13D7C60C4AE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9B1F09C7-5C07-BDEA-97D5-7DF29C5E53B1}"/>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83E8DFF1-D5BD-3F84-EE52-A902DFE4A09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D79F54E9-40CE-039F-C4E7-344C1C3A62D0}"/>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6" name="Footer Placeholder 5">
            <a:extLst>
              <a:ext uri="{FF2B5EF4-FFF2-40B4-BE49-F238E27FC236}">
                <a16:creationId xmlns:a16="http://schemas.microsoft.com/office/drawing/2014/main" id="{21BA019E-9F8A-1049-DB01-5DEDE5B22B2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C1DBAE8-6307-28D4-79F5-89736B52D0BB}"/>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187643116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8E2F31D-F926-F9DE-8FE2-78BE8ACC0A3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190F3673-08CD-6DF4-69AC-4A38B876C7F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B6429D19-C7B1-20F0-5002-E5DACB87AAE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143AAD0-3160-8473-40C3-48BCD2110581}"/>
              </a:ext>
            </a:extLst>
          </p:cNvPr>
          <p:cNvSpPr>
            <a:spLocks noGrp="1"/>
          </p:cNvSpPr>
          <p:nvPr>
            <p:ph type="dt" sz="half" idx="10"/>
          </p:nvPr>
        </p:nvSpPr>
        <p:spPr/>
        <p:txBody>
          <a:bodyPr/>
          <a:lstStyle/>
          <a:p>
            <a:fld id="{46807B23-E020-6B4B-A186-D9A3BC303D21}" type="datetimeFigureOut">
              <a:rPr lang="en-US" smtClean="0"/>
              <a:t>7/26/2024</a:t>
            </a:fld>
            <a:endParaRPr lang="en-US"/>
          </a:p>
        </p:txBody>
      </p:sp>
      <p:sp>
        <p:nvSpPr>
          <p:cNvPr id="6" name="Footer Placeholder 5">
            <a:extLst>
              <a:ext uri="{FF2B5EF4-FFF2-40B4-BE49-F238E27FC236}">
                <a16:creationId xmlns:a16="http://schemas.microsoft.com/office/drawing/2014/main" id="{DEC0B09F-8D80-2565-993D-F8113CC42AB1}"/>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ED08028-14CB-651B-D60D-4ABE94B2FC90}"/>
              </a:ext>
            </a:extLst>
          </p:cNvPr>
          <p:cNvSpPr>
            <a:spLocks noGrp="1"/>
          </p:cNvSpPr>
          <p:nvPr>
            <p:ph type="sldNum" sz="quarter" idx="12"/>
          </p:nvPr>
        </p:nvSpPr>
        <p:spPr/>
        <p:txBody>
          <a:bodyPr/>
          <a:lstStyle/>
          <a:p>
            <a:fld id="{972F6C00-A6A6-B242-A9EE-2E64E44E9F7F}" type="slidenum">
              <a:rPr lang="en-US" smtClean="0"/>
              <a:t>‹#›</a:t>
            </a:fld>
            <a:endParaRPr lang="en-US"/>
          </a:p>
        </p:txBody>
      </p:sp>
    </p:spTree>
    <p:extLst>
      <p:ext uri="{BB962C8B-B14F-4D97-AF65-F5344CB8AC3E}">
        <p14:creationId xmlns:p14="http://schemas.microsoft.com/office/powerpoint/2010/main" val="30364391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9561641A-0B62-0611-6137-611245D10356}"/>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381E477-8BF3-099B-D9AE-0D1A6B12981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5E267AC-87C8-7B67-A45A-E80482D5638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46807B23-E020-6B4B-A186-D9A3BC303D21}" type="datetimeFigureOut">
              <a:rPr lang="en-US" smtClean="0"/>
              <a:t>7/26/2024</a:t>
            </a:fld>
            <a:endParaRPr lang="en-US"/>
          </a:p>
        </p:txBody>
      </p:sp>
      <p:sp>
        <p:nvSpPr>
          <p:cNvPr id="5" name="Footer Placeholder 4">
            <a:extLst>
              <a:ext uri="{FF2B5EF4-FFF2-40B4-BE49-F238E27FC236}">
                <a16:creationId xmlns:a16="http://schemas.microsoft.com/office/drawing/2014/main" id="{AF972341-5157-34C7-8F67-909B6F625D0D}"/>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a:p>
        </p:txBody>
      </p:sp>
      <p:sp>
        <p:nvSpPr>
          <p:cNvPr id="6" name="Slide Number Placeholder 5">
            <a:extLst>
              <a:ext uri="{FF2B5EF4-FFF2-40B4-BE49-F238E27FC236}">
                <a16:creationId xmlns:a16="http://schemas.microsoft.com/office/drawing/2014/main" id="{7C930D15-6CFB-8BF9-5FA8-89919237D10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972F6C00-A6A6-B242-A9EE-2E64E44E9F7F}" type="slidenum">
              <a:rPr lang="en-US" smtClean="0"/>
              <a:t>‹#›</a:t>
            </a:fld>
            <a:endParaRPr lang="en-US"/>
          </a:p>
        </p:txBody>
      </p:sp>
    </p:spTree>
    <p:extLst>
      <p:ext uri="{BB962C8B-B14F-4D97-AF65-F5344CB8AC3E}">
        <p14:creationId xmlns:p14="http://schemas.microsoft.com/office/powerpoint/2010/main" val="352833049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B0F8B7C-380E-5351-51B0-4D2284BEF2CC}"/>
              </a:ext>
            </a:extLst>
          </p:cNvPr>
          <p:cNvSpPr>
            <a:spLocks noGrp="1"/>
          </p:cNvSpPr>
          <p:nvPr>
            <p:ph type="ctrTitle"/>
          </p:nvPr>
        </p:nvSpPr>
        <p:spPr/>
        <p:txBody>
          <a:bodyPr/>
          <a:lstStyle/>
          <a:p>
            <a:r>
              <a:rPr lang="en-US"/>
              <a:t>Liberty: The Basics</a:t>
            </a:r>
          </a:p>
        </p:txBody>
      </p:sp>
      <p:sp>
        <p:nvSpPr>
          <p:cNvPr id="3" name="Subtitle 2">
            <a:extLst>
              <a:ext uri="{FF2B5EF4-FFF2-40B4-BE49-F238E27FC236}">
                <a16:creationId xmlns:a16="http://schemas.microsoft.com/office/drawing/2014/main" id="{3C0B650B-7CA4-54DC-BE9D-F88224518B58}"/>
              </a:ext>
            </a:extLst>
          </p:cNvPr>
          <p:cNvSpPr>
            <a:spLocks noGrp="1"/>
          </p:cNvSpPr>
          <p:nvPr>
            <p:ph type="subTitle" idx="1"/>
          </p:nvPr>
        </p:nvSpPr>
        <p:spPr/>
        <p:txBody>
          <a:bodyPr/>
          <a:lstStyle/>
          <a:p>
            <a:endParaRPr lang="en-US"/>
          </a:p>
        </p:txBody>
      </p:sp>
    </p:spTree>
    <p:extLst>
      <p:ext uri="{BB962C8B-B14F-4D97-AF65-F5344CB8AC3E}">
        <p14:creationId xmlns:p14="http://schemas.microsoft.com/office/powerpoint/2010/main" val="88297052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331112-61FC-CE21-99CD-45833501D7B7}"/>
              </a:ext>
            </a:extLst>
          </p:cNvPr>
          <p:cNvSpPr>
            <a:spLocks noGrp="1"/>
          </p:cNvSpPr>
          <p:nvPr>
            <p:ph type="title"/>
          </p:nvPr>
        </p:nvSpPr>
        <p:spPr/>
        <p:txBody>
          <a:bodyPr/>
          <a:lstStyle/>
          <a:p>
            <a:r>
              <a:rPr lang="en-US" dirty="0"/>
              <a:t>Review</a:t>
            </a:r>
          </a:p>
        </p:txBody>
      </p:sp>
      <p:sp>
        <p:nvSpPr>
          <p:cNvPr id="3" name="Content Placeholder 2">
            <a:extLst>
              <a:ext uri="{FF2B5EF4-FFF2-40B4-BE49-F238E27FC236}">
                <a16:creationId xmlns:a16="http://schemas.microsoft.com/office/drawing/2014/main" id="{4AD9172C-DED3-2EEA-D006-51A8CAD7EE7C}"/>
              </a:ext>
            </a:extLst>
          </p:cNvPr>
          <p:cNvSpPr>
            <a:spLocks noGrp="1"/>
          </p:cNvSpPr>
          <p:nvPr>
            <p:ph idx="1"/>
          </p:nvPr>
        </p:nvSpPr>
        <p:spPr/>
        <p:txBody>
          <a:bodyPr vert="horz" lIns="91440" tIns="45720" rIns="91440" bIns="45720" rtlCol="0" anchor="t">
            <a:normAutofit/>
          </a:bodyPr>
          <a:lstStyle/>
          <a:p>
            <a:r>
              <a:rPr lang="en-US" dirty="0"/>
              <a:t>Liberty refers to freedom</a:t>
            </a:r>
          </a:p>
          <a:p>
            <a:pPr lvl="1">
              <a:buFont typeface="Courier New" panose="020B0604020202020204" pitchFamily="34" charset="0"/>
              <a:buChar char="o"/>
            </a:pPr>
            <a:r>
              <a:rPr lang="en-US" dirty="0"/>
              <a:t>To have liberty to do something is to be free to do that thing</a:t>
            </a:r>
          </a:p>
          <a:p>
            <a:pPr lvl="1">
              <a:buFont typeface="Courier New" panose="020B0604020202020204" pitchFamily="34" charset="0"/>
              <a:buChar char="o"/>
            </a:pPr>
            <a:endParaRPr lang="en-US" dirty="0"/>
          </a:p>
          <a:p>
            <a:r>
              <a:rPr lang="en-US" dirty="0"/>
              <a:t>Very few people think liberty has absolute value</a:t>
            </a:r>
          </a:p>
          <a:p>
            <a:pPr lvl="1">
              <a:buFont typeface="Courier New" panose="020B0604020202020204" pitchFamily="34" charset="0"/>
              <a:buChar char="o"/>
            </a:pPr>
            <a:r>
              <a:rPr lang="en-US" dirty="0"/>
              <a:t>We often think it is justifiable to restrict liberty in order to benefit the greater good</a:t>
            </a:r>
          </a:p>
          <a:p>
            <a:pPr lvl="1">
              <a:buFont typeface="Courier New" panose="020B0604020202020204" pitchFamily="34" charset="0"/>
              <a:buChar char="o"/>
            </a:pPr>
            <a:endParaRPr lang="en-US" dirty="0"/>
          </a:p>
          <a:p>
            <a:r>
              <a:rPr lang="en-US" dirty="0"/>
              <a:t>Many public health interventions involve restrictions on liberty</a:t>
            </a:r>
          </a:p>
        </p:txBody>
      </p:sp>
    </p:spTree>
    <p:extLst>
      <p:ext uri="{BB962C8B-B14F-4D97-AF65-F5344CB8AC3E}">
        <p14:creationId xmlns:p14="http://schemas.microsoft.com/office/powerpoint/2010/main" val="37487420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95ACBD-8EF4-F92D-9072-502A0D0AF78F}"/>
              </a:ext>
            </a:extLst>
          </p:cNvPr>
          <p:cNvSpPr>
            <a:spLocks noGrp="1"/>
          </p:cNvSpPr>
          <p:nvPr>
            <p:ph type="title"/>
          </p:nvPr>
        </p:nvSpPr>
        <p:spPr/>
        <p:txBody>
          <a:bodyPr/>
          <a:lstStyle/>
          <a:p>
            <a:r>
              <a:rPr lang="en-US"/>
              <a:t>Learning Objectives</a:t>
            </a:r>
          </a:p>
        </p:txBody>
      </p:sp>
      <p:sp>
        <p:nvSpPr>
          <p:cNvPr id="3" name="Content Placeholder 2">
            <a:extLst>
              <a:ext uri="{FF2B5EF4-FFF2-40B4-BE49-F238E27FC236}">
                <a16:creationId xmlns:a16="http://schemas.microsoft.com/office/drawing/2014/main" id="{2E259F22-74DA-C440-D1EA-1E68B9E7CEE1}"/>
              </a:ext>
            </a:extLst>
          </p:cNvPr>
          <p:cNvSpPr>
            <a:spLocks noGrp="1"/>
          </p:cNvSpPr>
          <p:nvPr>
            <p:ph idx="1"/>
          </p:nvPr>
        </p:nvSpPr>
        <p:spPr/>
        <p:txBody>
          <a:bodyPr vert="horz" lIns="91440" tIns="45720" rIns="91440" bIns="45720" rtlCol="0" anchor="t">
            <a:normAutofit/>
          </a:bodyPr>
          <a:lstStyle/>
          <a:p>
            <a:pPr marL="514350" indent="-514350">
              <a:buFont typeface="+mj-lt"/>
              <a:buAutoNum type="arabicPeriod"/>
            </a:pPr>
            <a:r>
              <a:rPr lang="en-US"/>
              <a:t>Define liberty as a moral principle</a:t>
            </a:r>
          </a:p>
          <a:p>
            <a:pPr marL="514350" indent="-514350">
              <a:buFont typeface="+mj-lt"/>
              <a:buAutoNum type="arabicPeriod"/>
            </a:pPr>
            <a:r>
              <a:rPr lang="en-US"/>
              <a:t>Identify times when we willingly sacrifice liberty for the greater good.</a:t>
            </a:r>
          </a:p>
          <a:p>
            <a:pPr marL="514350" indent="-514350">
              <a:buFont typeface="+mj-lt"/>
              <a:buAutoNum type="arabicPeriod"/>
            </a:pPr>
            <a:endParaRPr lang="en-US"/>
          </a:p>
        </p:txBody>
      </p:sp>
    </p:spTree>
    <p:extLst>
      <p:ext uri="{BB962C8B-B14F-4D97-AF65-F5344CB8AC3E}">
        <p14:creationId xmlns:p14="http://schemas.microsoft.com/office/powerpoint/2010/main" val="2087216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E2CCC4-4053-A553-1493-05E3052A1B4C}"/>
              </a:ext>
            </a:extLst>
          </p:cNvPr>
          <p:cNvSpPr>
            <a:spLocks noGrp="1"/>
          </p:cNvSpPr>
          <p:nvPr>
            <p:ph type="title"/>
          </p:nvPr>
        </p:nvSpPr>
        <p:spPr/>
        <p:txBody>
          <a:bodyPr/>
          <a:lstStyle/>
          <a:p>
            <a:r>
              <a:rPr lang="en-US"/>
              <a:t>What is Liberty?</a:t>
            </a:r>
          </a:p>
        </p:txBody>
      </p:sp>
      <p:sp>
        <p:nvSpPr>
          <p:cNvPr id="3" name="Content Placeholder 2">
            <a:extLst>
              <a:ext uri="{FF2B5EF4-FFF2-40B4-BE49-F238E27FC236}">
                <a16:creationId xmlns:a16="http://schemas.microsoft.com/office/drawing/2014/main" id="{B9364ACF-D05C-0F65-448B-4F23424799FE}"/>
              </a:ext>
            </a:extLst>
          </p:cNvPr>
          <p:cNvSpPr>
            <a:spLocks noGrp="1"/>
          </p:cNvSpPr>
          <p:nvPr>
            <p:ph idx="1"/>
          </p:nvPr>
        </p:nvSpPr>
        <p:spPr/>
        <p:txBody>
          <a:bodyPr vert="horz" lIns="91440" tIns="45720" rIns="91440" bIns="45720" rtlCol="0" anchor="t">
            <a:normAutofit/>
          </a:bodyPr>
          <a:lstStyle/>
          <a:p>
            <a:r>
              <a:rPr lang="en-US"/>
              <a:t>Liberty = freedom</a:t>
            </a:r>
          </a:p>
          <a:p>
            <a:pPr lvl="1"/>
            <a:r>
              <a:rPr lang="en-US"/>
              <a:t>To have liberty to do a thing is to be free to do that thing.</a:t>
            </a:r>
          </a:p>
          <a:p>
            <a:pPr lvl="1"/>
            <a:endParaRPr lang="en-US"/>
          </a:p>
          <a:p>
            <a:r>
              <a:rPr lang="en-US"/>
              <a:t>Examples of commonly discussed liberties</a:t>
            </a:r>
          </a:p>
          <a:p>
            <a:pPr lvl="1"/>
            <a:r>
              <a:rPr lang="en-US"/>
              <a:t>Freedom of religion</a:t>
            </a:r>
          </a:p>
          <a:p>
            <a:pPr lvl="1"/>
            <a:r>
              <a:rPr lang="en-US"/>
              <a:t>Freedom of movement</a:t>
            </a:r>
          </a:p>
          <a:p>
            <a:pPr lvl="1"/>
            <a:r>
              <a:rPr lang="en-US"/>
              <a:t>Freedom of speech</a:t>
            </a:r>
          </a:p>
          <a:p>
            <a:pPr lvl="1"/>
            <a:endParaRPr lang="en-US"/>
          </a:p>
        </p:txBody>
      </p:sp>
    </p:spTree>
    <p:extLst>
      <p:ext uri="{BB962C8B-B14F-4D97-AF65-F5344CB8AC3E}">
        <p14:creationId xmlns:p14="http://schemas.microsoft.com/office/powerpoint/2010/main" val="346836268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2473612-6D01-79B1-4A94-E74A12B5549D}"/>
              </a:ext>
            </a:extLst>
          </p:cNvPr>
          <p:cNvSpPr>
            <a:spLocks noGrp="1"/>
          </p:cNvSpPr>
          <p:nvPr>
            <p:ph type="title"/>
          </p:nvPr>
        </p:nvSpPr>
        <p:spPr/>
        <p:txBody>
          <a:bodyPr/>
          <a:lstStyle/>
          <a:p>
            <a:r>
              <a:rPr lang="en-US"/>
              <a:t>Liberty as a Moral Principle</a:t>
            </a:r>
          </a:p>
        </p:txBody>
      </p:sp>
      <p:sp>
        <p:nvSpPr>
          <p:cNvPr id="3" name="Content Placeholder 2">
            <a:extLst>
              <a:ext uri="{FF2B5EF4-FFF2-40B4-BE49-F238E27FC236}">
                <a16:creationId xmlns:a16="http://schemas.microsoft.com/office/drawing/2014/main" id="{DA2C563D-51D1-43AD-5DF1-4396CE407513}"/>
              </a:ext>
            </a:extLst>
          </p:cNvPr>
          <p:cNvSpPr>
            <a:spLocks noGrp="1"/>
          </p:cNvSpPr>
          <p:nvPr>
            <p:ph idx="1"/>
          </p:nvPr>
        </p:nvSpPr>
        <p:spPr/>
        <p:txBody>
          <a:bodyPr vert="horz" lIns="91440" tIns="45720" rIns="91440" bIns="45720" rtlCol="0" anchor="t">
            <a:normAutofit/>
          </a:bodyPr>
          <a:lstStyle/>
          <a:p>
            <a:r>
              <a:rPr lang="en-US"/>
              <a:t>Few ethicists think liberty has absolute value.</a:t>
            </a:r>
          </a:p>
          <a:p>
            <a:pPr lvl="1"/>
            <a:r>
              <a:rPr lang="en-US"/>
              <a:t>Should I have the liberty to hit you on the head?</a:t>
            </a:r>
          </a:p>
          <a:p>
            <a:pPr lvl="1"/>
            <a:endParaRPr lang="en-US"/>
          </a:p>
          <a:p>
            <a:r>
              <a:rPr lang="en-US"/>
              <a:t>Liberty Principle: we have the freedom to act as we wish insofar as our actions don’t harm others.</a:t>
            </a:r>
          </a:p>
          <a:p>
            <a:pPr lvl="1"/>
            <a:r>
              <a:rPr lang="en-US"/>
              <a:t>I’m free to swing my arms about unless doing so will cause me to hit you.</a:t>
            </a:r>
          </a:p>
          <a:p>
            <a:pPr lvl="1"/>
            <a:endParaRPr lang="en-US"/>
          </a:p>
          <a:p>
            <a:pPr lvl="1"/>
            <a:r>
              <a:rPr lang="en-US"/>
              <a:t>Collectively, using the power of the state, we often place restrictions on liberty to prevent individuals from harming others.</a:t>
            </a:r>
          </a:p>
          <a:p>
            <a:pPr lvl="2"/>
            <a:r>
              <a:rPr lang="en-US"/>
              <a:t>Example: prohibition on dumping toxic waste in streams</a:t>
            </a:r>
          </a:p>
          <a:p>
            <a:pPr lvl="1"/>
            <a:endParaRPr lang="en-US"/>
          </a:p>
        </p:txBody>
      </p:sp>
    </p:spTree>
    <p:extLst>
      <p:ext uri="{BB962C8B-B14F-4D97-AF65-F5344CB8AC3E}">
        <p14:creationId xmlns:p14="http://schemas.microsoft.com/office/powerpoint/2010/main" val="17485703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F69CBC-DF0B-2118-4E35-0E884FF64F00}"/>
              </a:ext>
            </a:extLst>
          </p:cNvPr>
          <p:cNvSpPr>
            <a:spLocks noGrp="1"/>
          </p:cNvSpPr>
          <p:nvPr>
            <p:ph type="title"/>
          </p:nvPr>
        </p:nvSpPr>
        <p:spPr/>
        <p:txBody>
          <a:bodyPr/>
          <a:lstStyle/>
          <a:p>
            <a:r>
              <a:rPr lang="en-US"/>
              <a:t>Restriction on Liberty?</a:t>
            </a:r>
          </a:p>
        </p:txBody>
      </p:sp>
      <p:sp>
        <p:nvSpPr>
          <p:cNvPr id="3" name="Content Placeholder 2">
            <a:extLst>
              <a:ext uri="{FF2B5EF4-FFF2-40B4-BE49-F238E27FC236}">
                <a16:creationId xmlns:a16="http://schemas.microsoft.com/office/drawing/2014/main" id="{7065BD0B-8DF8-7C3B-D774-F050B27FE619}"/>
              </a:ext>
            </a:extLst>
          </p:cNvPr>
          <p:cNvSpPr>
            <a:spLocks noGrp="1"/>
          </p:cNvSpPr>
          <p:nvPr>
            <p:ph idx="1"/>
          </p:nvPr>
        </p:nvSpPr>
        <p:spPr/>
        <p:txBody>
          <a:bodyPr vert="horz" lIns="91440" tIns="45720" rIns="91440" bIns="45720" rtlCol="0" anchor="t">
            <a:normAutofit/>
          </a:bodyPr>
          <a:lstStyle/>
          <a:p>
            <a:r>
              <a:rPr lang="en-US"/>
              <a:t>Should we restrict every liberty that may cause harm? </a:t>
            </a:r>
          </a:p>
          <a:p>
            <a:pPr lvl="1"/>
            <a:r>
              <a:rPr lang="en-US"/>
              <a:t>Restrictions on the following would greatly reduce harms caused to people</a:t>
            </a:r>
          </a:p>
          <a:p>
            <a:pPr lvl="2"/>
            <a:r>
              <a:rPr lang="en-US"/>
              <a:t>Driving automobiles</a:t>
            </a:r>
          </a:p>
          <a:p>
            <a:pPr lvl="2"/>
            <a:r>
              <a:rPr lang="en-US"/>
              <a:t>Owning guns</a:t>
            </a:r>
          </a:p>
          <a:p>
            <a:pPr lvl="1"/>
            <a:r>
              <a:rPr lang="en-US"/>
              <a:t>Should driving automobiles and owning guns be prohibited because these activities sometimes lead to harm? </a:t>
            </a:r>
          </a:p>
          <a:p>
            <a:pPr lvl="1"/>
            <a:endParaRPr lang="en-US"/>
          </a:p>
          <a:p>
            <a:endParaRPr lang="en-US"/>
          </a:p>
          <a:p>
            <a:pPr lvl="2"/>
            <a:endParaRPr lang="en-US"/>
          </a:p>
          <a:p>
            <a:pPr lvl="2"/>
            <a:endParaRPr lang="en-US"/>
          </a:p>
          <a:p>
            <a:pPr marL="0" indent="0">
              <a:buNone/>
            </a:pPr>
            <a:endParaRPr lang="en-US"/>
          </a:p>
        </p:txBody>
      </p:sp>
    </p:spTree>
    <p:extLst>
      <p:ext uri="{BB962C8B-B14F-4D97-AF65-F5344CB8AC3E}">
        <p14:creationId xmlns:p14="http://schemas.microsoft.com/office/powerpoint/2010/main" val="227583758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7C5AC3-5E76-F253-2824-726E3024011A}"/>
              </a:ext>
            </a:extLst>
          </p:cNvPr>
          <p:cNvSpPr>
            <a:spLocks noGrp="1"/>
          </p:cNvSpPr>
          <p:nvPr>
            <p:ph type="title"/>
          </p:nvPr>
        </p:nvSpPr>
        <p:spPr/>
        <p:txBody>
          <a:bodyPr/>
          <a:lstStyle/>
          <a:p>
            <a:r>
              <a:rPr lang="en-US"/>
              <a:t>Weighing Liberty against the Greater Good</a:t>
            </a:r>
          </a:p>
        </p:txBody>
      </p:sp>
      <p:sp>
        <p:nvSpPr>
          <p:cNvPr id="3" name="Content Placeholder 2">
            <a:extLst>
              <a:ext uri="{FF2B5EF4-FFF2-40B4-BE49-F238E27FC236}">
                <a16:creationId xmlns:a16="http://schemas.microsoft.com/office/drawing/2014/main" id="{3809D4C8-066E-6B8C-9DFE-7F096A7F59B6}"/>
              </a:ext>
            </a:extLst>
          </p:cNvPr>
          <p:cNvSpPr>
            <a:spLocks noGrp="1"/>
          </p:cNvSpPr>
          <p:nvPr>
            <p:ph idx="1"/>
          </p:nvPr>
        </p:nvSpPr>
        <p:spPr/>
        <p:txBody>
          <a:bodyPr vert="horz" lIns="91440" tIns="45720" rIns="91440" bIns="45720" rtlCol="0" anchor="t">
            <a:normAutofit/>
          </a:bodyPr>
          <a:lstStyle/>
          <a:p>
            <a:r>
              <a:rPr lang="en-US"/>
              <a:t>It is common to hold that we are sometimes justified in restricting liberty for the sake of the "greater good"</a:t>
            </a:r>
          </a:p>
          <a:p>
            <a:pPr lvl="1">
              <a:buFont typeface="Courier New" panose="020B0604020202020204" pitchFamily="34" charset="0"/>
              <a:buChar char="o"/>
            </a:pPr>
            <a:r>
              <a:rPr lang="en-US"/>
              <a:t>Stripping freedom from criminals</a:t>
            </a:r>
          </a:p>
          <a:p>
            <a:pPr lvl="1">
              <a:buFont typeface="Courier New" panose="020B0604020202020204" pitchFamily="34" charset="0"/>
              <a:buChar char="o"/>
            </a:pPr>
            <a:r>
              <a:rPr lang="en-US"/>
              <a:t>Limit the speed of automobiles</a:t>
            </a:r>
          </a:p>
          <a:p>
            <a:pPr lvl="1">
              <a:buFont typeface="Courier New" panose="020B0604020202020204" pitchFamily="34" charset="0"/>
              <a:buChar char="o"/>
            </a:pPr>
            <a:r>
              <a:rPr lang="en-US"/>
              <a:t>Create rules and regulations for the handling of food in restaurants</a:t>
            </a:r>
          </a:p>
          <a:p>
            <a:pPr lvl="1">
              <a:buFont typeface="Courier New" panose="020B0604020202020204" pitchFamily="34" charset="0"/>
              <a:buChar char="o"/>
            </a:pPr>
            <a:r>
              <a:rPr lang="en-US"/>
              <a:t>Public health rules to promote health and safety</a:t>
            </a:r>
          </a:p>
          <a:p>
            <a:endParaRPr lang="en-US"/>
          </a:p>
          <a:p>
            <a:r>
              <a:rPr lang="en-US"/>
              <a:t>Sometimes the cost of restricting liberty is justified by the benefit to the common good.</a:t>
            </a:r>
          </a:p>
          <a:p>
            <a:pPr lvl="1">
              <a:buFont typeface="Courier New" panose="020B0604020202020204" pitchFamily="34" charset="0"/>
              <a:buChar char="o"/>
            </a:pPr>
            <a:endParaRPr lang="en-US"/>
          </a:p>
        </p:txBody>
      </p:sp>
    </p:spTree>
    <p:extLst>
      <p:ext uri="{BB962C8B-B14F-4D97-AF65-F5344CB8AC3E}">
        <p14:creationId xmlns:p14="http://schemas.microsoft.com/office/powerpoint/2010/main" val="266062762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4B3DE88-0E75-194D-6C4E-F7D64DAF6E85}"/>
              </a:ext>
            </a:extLst>
          </p:cNvPr>
          <p:cNvSpPr>
            <a:spLocks noGrp="1"/>
          </p:cNvSpPr>
          <p:nvPr>
            <p:ph type="title"/>
          </p:nvPr>
        </p:nvSpPr>
        <p:spPr/>
        <p:txBody>
          <a:bodyPr/>
          <a:lstStyle/>
          <a:p>
            <a:r>
              <a:rPr lang="en-US"/>
              <a:t>Case to consider</a:t>
            </a:r>
          </a:p>
        </p:txBody>
      </p:sp>
      <p:sp>
        <p:nvSpPr>
          <p:cNvPr id="3" name="Content Placeholder 2">
            <a:extLst>
              <a:ext uri="{FF2B5EF4-FFF2-40B4-BE49-F238E27FC236}">
                <a16:creationId xmlns:a16="http://schemas.microsoft.com/office/drawing/2014/main" id="{D38C8F8C-1CBE-B71B-F42B-963D20974A87}"/>
              </a:ext>
            </a:extLst>
          </p:cNvPr>
          <p:cNvSpPr>
            <a:spLocks noGrp="1"/>
          </p:cNvSpPr>
          <p:nvPr>
            <p:ph idx="1"/>
          </p:nvPr>
        </p:nvSpPr>
        <p:spPr/>
        <p:txBody>
          <a:bodyPr vert="horz" lIns="91440" tIns="45720" rIns="91440" bIns="45720" rtlCol="0" anchor="t">
            <a:normAutofit/>
          </a:bodyPr>
          <a:lstStyle/>
          <a:p>
            <a:r>
              <a:rPr lang="en-US"/>
              <a:t>Automobile accidents are among the top causes of death and injury in the United States.</a:t>
            </a:r>
          </a:p>
          <a:p>
            <a:pPr lvl="1">
              <a:buFont typeface="Courier New" panose="020B0604020202020204" pitchFamily="34" charset="0"/>
              <a:buChar char="o"/>
            </a:pPr>
            <a:r>
              <a:rPr lang="en-US"/>
              <a:t>We could greatly reduce deaths and injuries if we reduced the speed limit on highways by 25 mph. </a:t>
            </a:r>
          </a:p>
          <a:p>
            <a:pPr lvl="1">
              <a:buFont typeface="Courier New" panose="020B0604020202020204" pitchFamily="34" charset="0"/>
              <a:buChar char="o"/>
            </a:pPr>
            <a:r>
              <a:rPr lang="en-US"/>
              <a:t>Would such a restriction on liberty be justified? In particular, does the benefit to the greater good justify the cost to liberty? </a:t>
            </a:r>
          </a:p>
          <a:p>
            <a:pPr lvl="1">
              <a:buFont typeface="Courier New" panose="020B0604020202020204" pitchFamily="34" charset="0"/>
              <a:buChar char="o"/>
            </a:pPr>
            <a:endParaRPr lang="en-US"/>
          </a:p>
          <a:p>
            <a:r>
              <a:rPr lang="en-US"/>
              <a:t>In answering this question, reflect on how you are weighing the benefits to greater good against the costs to liberty.</a:t>
            </a:r>
          </a:p>
          <a:p>
            <a:pPr lvl="1">
              <a:buFont typeface="Courier New" panose="020B0604020202020204" pitchFamily="34" charset="0"/>
              <a:buChar char="o"/>
            </a:pPr>
            <a:endParaRPr lang="en-US"/>
          </a:p>
          <a:p>
            <a:pPr lvl="1">
              <a:buFont typeface="Courier New" panose="020B0604020202020204" pitchFamily="34" charset="0"/>
              <a:buChar char="o"/>
            </a:pPr>
            <a:endParaRPr lang="en-US"/>
          </a:p>
        </p:txBody>
      </p:sp>
    </p:spTree>
    <p:extLst>
      <p:ext uri="{BB962C8B-B14F-4D97-AF65-F5344CB8AC3E}">
        <p14:creationId xmlns:p14="http://schemas.microsoft.com/office/powerpoint/2010/main" val="102072162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A5487C-68FD-8143-81CD-C360F9AED558}"/>
              </a:ext>
            </a:extLst>
          </p:cNvPr>
          <p:cNvSpPr>
            <a:spLocks noGrp="1"/>
          </p:cNvSpPr>
          <p:nvPr>
            <p:ph type="title"/>
          </p:nvPr>
        </p:nvSpPr>
        <p:spPr/>
        <p:txBody>
          <a:bodyPr/>
          <a:lstStyle/>
          <a:p>
            <a:r>
              <a:rPr lang="en-US"/>
              <a:t>Discussion Questions</a:t>
            </a:r>
          </a:p>
        </p:txBody>
      </p:sp>
      <p:sp>
        <p:nvSpPr>
          <p:cNvPr id="3" name="Content Placeholder 2">
            <a:extLst>
              <a:ext uri="{FF2B5EF4-FFF2-40B4-BE49-F238E27FC236}">
                <a16:creationId xmlns:a16="http://schemas.microsoft.com/office/drawing/2014/main" id="{B4F71759-551B-A921-6FDA-8A9F5A5B4A65}"/>
              </a:ext>
            </a:extLst>
          </p:cNvPr>
          <p:cNvSpPr>
            <a:spLocks noGrp="1"/>
          </p:cNvSpPr>
          <p:nvPr>
            <p:ph idx="1"/>
          </p:nvPr>
        </p:nvSpPr>
        <p:spPr/>
        <p:txBody>
          <a:bodyPr vert="horz" lIns="91440" tIns="45720" rIns="91440" bIns="45720" rtlCol="0" anchor="t">
            <a:normAutofit/>
          </a:bodyPr>
          <a:lstStyle/>
          <a:p>
            <a:r>
              <a:rPr lang="en-US"/>
              <a:t>Imagine that the state knew better than we did as to what would make us happy. Would it be objectionable for the state to plan our lives for us, for example, by telling us what to study in school, what kind of job to have, and whom to marry? </a:t>
            </a:r>
          </a:p>
          <a:p>
            <a:endParaRPr lang="en-US"/>
          </a:p>
          <a:p>
            <a:r>
              <a:rPr lang="en-US"/>
              <a:t>What is valuable about having liberty? Why do we care about being "free"?</a:t>
            </a:r>
          </a:p>
          <a:p>
            <a:endParaRPr lang="en-US"/>
          </a:p>
          <a:p>
            <a:endParaRPr lang="en-US"/>
          </a:p>
          <a:p>
            <a:endParaRPr lang="en-US"/>
          </a:p>
          <a:p>
            <a:endParaRPr lang="en-US"/>
          </a:p>
        </p:txBody>
      </p:sp>
    </p:spTree>
    <p:extLst>
      <p:ext uri="{BB962C8B-B14F-4D97-AF65-F5344CB8AC3E}">
        <p14:creationId xmlns:p14="http://schemas.microsoft.com/office/powerpoint/2010/main" val="352367107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81B8DCD-800D-CA9D-7DA1-90FF8830BB50}"/>
              </a:ext>
            </a:extLst>
          </p:cNvPr>
          <p:cNvSpPr>
            <a:spLocks noGrp="1"/>
          </p:cNvSpPr>
          <p:nvPr>
            <p:ph type="title"/>
          </p:nvPr>
        </p:nvSpPr>
        <p:spPr/>
        <p:txBody>
          <a:bodyPr/>
          <a:lstStyle/>
          <a:p>
            <a:r>
              <a:rPr lang="en-US"/>
              <a:t>The Context of Public Health</a:t>
            </a:r>
          </a:p>
        </p:txBody>
      </p:sp>
      <p:sp>
        <p:nvSpPr>
          <p:cNvPr id="3" name="Content Placeholder 2">
            <a:extLst>
              <a:ext uri="{FF2B5EF4-FFF2-40B4-BE49-F238E27FC236}">
                <a16:creationId xmlns:a16="http://schemas.microsoft.com/office/drawing/2014/main" id="{4650D6B5-04AD-0A8A-6F7E-BF081CDB2415}"/>
              </a:ext>
            </a:extLst>
          </p:cNvPr>
          <p:cNvSpPr>
            <a:spLocks noGrp="1"/>
          </p:cNvSpPr>
          <p:nvPr>
            <p:ph idx="1"/>
          </p:nvPr>
        </p:nvSpPr>
        <p:spPr/>
        <p:txBody>
          <a:bodyPr vert="horz" lIns="91440" tIns="45720" rIns="91440" bIns="45720" rtlCol="0" anchor="t">
            <a:normAutofit/>
          </a:bodyPr>
          <a:lstStyle/>
          <a:p>
            <a:r>
              <a:rPr lang="en-US" dirty="0"/>
              <a:t>Many public health interventions involve restricting liberty in some way</a:t>
            </a:r>
          </a:p>
          <a:p>
            <a:pPr lvl="1">
              <a:buFont typeface="Courier New" panose="020B0604020202020204" pitchFamily="34" charset="0"/>
              <a:buChar char="o"/>
            </a:pPr>
            <a:r>
              <a:rPr lang="en-US" dirty="0"/>
              <a:t>Food handling regulations</a:t>
            </a:r>
          </a:p>
          <a:p>
            <a:pPr lvl="1">
              <a:buFont typeface="Courier New" panose="020B0604020202020204" pitchFamily="34" charset="0"/>
              <a:buChar char="o"/>
            </a:pPr>
            <a:r>
              <a:rPr lang="en-US" dirty="0"/>
              <a:t>Vaccine requirements for public schools</a:t>
            </a:r>
          </a:p>
          <a:p>
            <a:pPr lvl="1">
              <a:buFont typeface="Courier New" panose="020B0604020202020204" pitchFamily="34" charset="0"/>
              <a:buChar char="o"/>
            </a:pPr>
            <a:r>
              <a:rPr lang="en-US" dirty="0"/>
              <a:t>Mask mandates</a:t>
            </a:r>
          </a:p>
          <a:p>
            <a:pPr lvl="1">
              <a:buFont typeface="Courier New" panose="020B0604020202020204" pitchFamily="34" charset="0"/>
              <a:buChar char="o"/>
            </a:pPr>
            <a:r>
              <a:rPr lang="en-US" dirty="0"/>
              <a:t>Quarantine</a:t>
            </a:r>
          </a:p>
          <a:p>
            <a:pPr lvl="1">
              <a:buFont typeface="Courier New" panose="020B0604020202020204" pitchFamily="34" charset="0"/>
              <a:buChar char="o"/>
            </a:pPr>
            <a:endParaRPr lang="en-US"/>
          </a:p>
          <a:p>
            <a:r>
              <a:rPr lang="en-US" dirty="0"/>
              <a:t>These interventions are thought to be justified when the cost to liberty is sufficiently outweighed by the public health gain.</a:t>
            </a:r>
          </a:p>
          <a:p>
            <a:pPr lvl="1">
              <a:buFont typeface="Courier New" panose="020B0604020202020204" pitchFamily="34" charset="0"/>
              <a:buChar char="o"/>
            </a:pPr>
            <a:endParaRPr lang="en-US"/>
          </a:p>
        </p:txBody>
      </p:sp>
    </p:spTree>
    <p:extLst>
      <p:ext uri="{BB962C8B-B14F-4D97-AF65-F5344CB8AC3E}">
        <p14:creationId xmlns:p14="http://schemas.microsoft.com/office/powerpoint/2010/main" val="325302677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677A2C8CB404A0459EF050BAE19411F8" ma:contentTypeVersion="10" ma:contentTypeDescription="Create a new document." ma:contentTypeScope="" ma:versionID="0cdd721e61976910eb9418d59eb5efa2">
  <xsd:schema xmlns:xsd="http://www.w3.org/2001/XMLSchema" xmlns:xs="http://www.w3.org/2001/XMLSchema" xmlns:p="http://schemas.microsoft.com/office/2006/metadata/properties" xmlns:ns2="9913ee0c-ea28-47db-8eb9-6b9dd5486334" xmlns:ns3="50f2394c-d1aa-4edf-954e-a7f5f6d00f52" targetNamespace="http://schemas.microsoft.com/office/2006/metadata/properties" ma:root="true" ma:fieldsID="80ddd9d3224077bbef1be8068d22b79f" ns2:_="" ns3:_="">
    <xsd:import namespace="9913ee0c-ea28-47db-8eb9-6b9dd5486334"/>
    <xsd:import namespace="50f2394c-d1aa-4edf-954e-a7f5f6d00f52"/>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3:SharedWithUsers" minOccurs="0"/>
                <xsd:element ref="ns3:SharedWithDetails" minOccurs="0"/>
                <xsd:element ref="ns2:MediaServiceSearchProperties" minOccurs="0"/>
                <xsd:element ref="ns2:MediaServiceDateTaken" minOccurs="0"/>
                <xsd:element ref="ns2:MediaServiceGenerationTime" minOccurs="0"/>
                <xsd:element ref="ns2:MediaServiceEventHashCode" minOccurs="0"/>
                <xsd:element ref="ns2: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913ee0c-ea28-47db-8eb9-6b9dd5486334"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3" nillable="true" ma:displayName="MediaServiceSearchProperties" ma:hidden="true" ma:internalName="MediaServiceSearchProperties" ma:readOnly="true">
      <xsd:simpleType>
        <xsd:restriction base="dms:Note"/>
      </xsd:simpleType>
    </xsd:element>
    <xsd:element name="MediaServiceDateTaken" ma:index="14" nillable="true" ma:displayName="MediaServiceDateTaken" ma:hidden="true" ma:indexed="true" ma:internalName="MediaServiceDateTaken" ma:readOnly="true">
      <xsd:simpleType>
        <xsd:restriction base="dms:Text"/>
      </xsd:simpleType>
    </xsd:element>
    <xsd:element name="MediaServiceGenerationTime" ma:index="15" nillable="true" ma:displayName="MediaServiceGenerationTime" ma:hidden="true" ma:internalName="MediaServiceGenerationTime" ma:readOnly="true">
      <xsd:simpleType>
        <xsd:restriction base="dms:Text"/>
      </xsd:simpleType>
    </xsd:element>
    <xsd:element name="MediaServiceEventHashCode" ma:index="16" nillable="true" ma:displayName="MediaServiceEventHashCode" ma:hidden="true" ma:internalName="MediaServiceEventHashCode" ma:readOnly="true">
      <xsd:simpleType>
        <xsd:restriction base="dms:Text"/>
      </xsd:simpleType>
    </xsd:element>
    <xsd:element name="MediaLengthInSeconds" ma:index="17" nillable="true" ma:displayName="MediaLengthInSeconds" ma:hidden="true" ma:internalName="MediaLengthInSeconds" ma:readOnly="tru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50f2394c-d1aa-4edf-954e-a7f5f6d00f52" elementFormDefault="qualified">
    <xsd:import namespace="http://schemas.microsoft.com/office/2006/documentManagement/types"/>
    <xsd:import namespace="http://schemas.microsoft.com/office/infopath/2007/PartnerControls"/>
    <xsd:element name="SharedWithUsers" ma:index="11"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2"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25FCD7A0-D265-4AB6-BB0E-1A93A7A69557}"/>
</file>

<file path=customXml/itemProps2.xml><?xml version="1.0" encoding="utf-8"?>
<ds:datastoreItem xmlns:ds="http://schemas.openxmlformats.org/officeDocument/2006/customXml" ds:itemID="{2DA60AF0-DDE8-4154-A6E7-D7DCE6ABF54A}"/>
</file>

<file path=customXml/itemProps3.xml><?xml version="1.0" encoding="utf-8"?>
<ds:datastoreItem xmlns:ds="http://schemas.openxmlformats.org/officeDocument/2006/customXml" ds:itemID="{141D7E61-C3C7-4EFB-9F24-429C16B38FAB}"/>
</file>

<file path=docProps/app.xml><?xml version="1.0" encoding="utf-8"?>
<Properties xmlns="http://schemas.openxmlformats.org/officeDocument/2006/extended-properties" xmlns:vt="http://schemas.openxmlformats.org/officeDocument/2006/docPropsVTypes">
  <Application>Microsoft Office PowerPoint</Application>
  <PresentationFormat>Widescreen</PresentationFormat>
  <Slides>10</Slides>
  <Notes>0</Notes>
  <HiddenSlides>0</HiddenSlide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Liberty: The Basics</vt:lpstr>
      <vt:lpstr>Learning Objectives</vt:lpstr>
      <vt:lpstr>What is Liberty?</vt:lpstr>
      <vt:lpstr>Liberty as a Moral Principle</vt:lpstr>
      <vt:lpstr>Restriction on Liberty?</vt:lpstr>
      <vt:lpstr>Weighing Liberty against the Greater Good</vt:lpstr>
      <vt:lpstr>Case to consider</vt:lpstr>
      <vt:lpstr>Discussion Questions</vt:lpstr>
      <vt:lpstr>The Context of Public Health</vt:lpstr>
      <vt:lpstr>Review</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Liberty</dc:title>
  <dc:creator>Zachary Bachman</dc:creator>
  <cp:revision>34</cp:revision>
  <dcterms:created xsi:type="dcterms:W3CDTF">2024-07-07T14:35:49Z</dcterms:created>
  <dcterms:modified xsi:type="dcterms:W3CDTF">2024-07-26T19:24:52Z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0x010100677A2C8CB404A0459EF050BAE19411F8</vt:lpwstr>
  </property>
</Properties>
</file>