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1"/>
    <p:restoredTop sz="94655"/>
  </p:normalViewPr>
  <p:slideViewPr>
    <p:cSldViewPr snapToGrid="0" snapToObjects="1">
      <p:cViewPr>
        <p:scale>
          <a:sx n="25" d="100"/>
          <a:sy n="25" d="100"/>
        </p:scale>
        <p:origin x="1160" y="32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9724D-6106-B84D-AD73-88AB3BCE741D}" type="datetimeFigureOut">
              <a:rPr lang="en-US" smtClean="0"/>
              <a:t>5/12/25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A78A6-91B1-A94B-8013-D04A98434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3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A78A6-91B1-A94B-8013-D04A98434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57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Poster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378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368" userDrawn="1">
          <p15:clr>
            <a:srgbClr val="FBAE40"/>
          </p15:clr>
        </p15:guide>
        <p15:guide id="2" pos="1382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17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6" descr="alt=&quot;&quot;"/>
          <p:cNvSpPr>
            <a:spLocks noChangeArrowheads="1"/>
          </p:cNvSpPr>
          <p:nvPr userDrawn="1"/>
        </p:nvSpPr>
        <p:spPr bwMode="auto">
          <a:xfrm>
            <a:off x="0" y="30409662"/>
            <a:ext cx="43891200" cy="2508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8" name="Rectangle 36" descr="alt=&quot;&quot;"/>
          <p:cNvSpPr>
            <a:spLocks noChangeArrowheads="1"/>
          </p:cNvSpPr>
          <p:nvPr userDrawn="1"/>
        </p:nvSpPr>
        <p:spPr bwMode="auto">
          <a:xfrm>
            <a:off x="0" y="0"/>
            <a:ext cx="43891200" cy="5486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eaLnBrk="0" hangingPunct="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b="0" i="0" baseline="0" dirty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49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oster Title"/>
          <p:cNvSpPr>
            <a:spLocks noChangeArrowheads="1"/>
          </p:cNvSpPr>
          <p:nvPr/>
        </p:nvSpPr>
        <p:spPr bwMode="auto">
          <a:xfrm>
            <a:off x="1203138" y="1245722"/>
            <a:ext cx="41224200" cy="315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43" tIns="45614" rIns="91243" bIns="45614">
            <a:sp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37931725" indent="-37474525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8800" dirty="0">
                <a:solidFill>
                  <a:srgbClr val="FFFFFF"/>
                </a:solidFill>
                <a:latin typeface="+mn-lt"/>
                <a:ea typeface="Arial" charset="0"/>
              </a:rPr>
              <a:t>ACADEMIC RESEARCH POSTER TEMPLATE</a:t>
            </a:r>
          </a:p>
          <a:p>
            <a:pPr>
              <a:spcBef>
                <a:spcPts val="600"/>
              </a:spcBef>
              <a:spcAft>
                <a:spcPts val="1800"/>
              </a:spcAft>
              <a:defRPr/>
            </a:pPr>
            <a:r>
              <a:rPr lang="en-US" altLang="en-US" sz="4400" dirty="0">
                <a:solidFill>
                  <a:srgbClr val="FFFFFF"/>
                </a:solidFill>
                <a:latin typeface="+mn-lt"/>
                <a:ea typeface="Arial" charset="0"/>
              </a:rPr>
              <a:t>Subtitle for Academic Research Poster (48x36 inches)</a:t>
            </a:r>
          </a:p>
          <a:p>
            <a:pPr>
              <a:spcBef>
                <a:spcPts val="1800"/>
              </a:spcBef>
              <a:defRPr/>
            </a:pPr>
            <a:r>
              <a:rPr lang="en-US" altLang="en-US" sz="3200" dirty="0">
                <a:solidFill>
                  <a:srgbClr val="FFFFFF"/>
                </a:solidFill>
                <a:latin typeface="+mn-lt"/>
                <a:ea typeface="Arial" charset="0"/>
              </a:rPr>
              <a:t>Your names and the names of the people who contributed to this presentation</a:t>
            </a:r>
          </a:p>
        </p:txBody>
      </p:sp>
      <p:sp>
        <p:nvSpPr>
          <p:cNvPr id="94" name="Contact Information Textbox"/>
          <p:cNvSpPr/>
          <p:nvPr/>
        </p:nvSpPr>
        <p:spPr>
          <a:xfrm>
            <a:off x="33196429" y="30840633"/>
            <a:ext cx="9780371" cy="14961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800"/>
              </a:spcAft>
              <a:defRPr/>
            </a:pPr>
            <a:r>
              <a:rPr lang="en-US" altLang="en-US" sz="2800" dirty="0">
                <a:solidFill>
                  <a:schemeClr val="bg1"/>
                </a:solidFill>
                <a:ea typeface="Arial" charset="0"/>
              </a:rPr>
              <a:t>Department or Office name goes here </a:t>
            </a:r>
            <a:br>
              <a:rPr lang="en-US" altLang="en-US" sz="2800" dirty="0">
                <a:solidFill>
                  <a:schemeClr val="bg1"/>
                </a:solidFill>
                <a:ea typeface="Arial" charset="0"/>
              </a:rPr>
            </a:br>
            <a:r>
              <a:rPr lang="en-US" altLang="en-US" sz="2800" dirty="0">
                <a:solidFill>
                  <a:schemeClr val="bg1"/>
                </a:solidFill>
                <a:ea typeface="Arial" charset="0"/>
              </a:rPr>
              <a:t>School, College or Division name goes here</a:t>
            </a:r>
          </a:p>
          <a:p>
            <a:pPr>
              <a:spcAft>
                <a:spcPts val="80"/>
              </a:spcAft>
              <a:defRPr/>
            </a:pPr>
            <a:r>
              <a:rPr lang="en-US" sz="3400" b="1" dirty="0" err="1">
                <a:solidFill>
                  <a:schemeClr val="bg1"/>
                </a:solidFill>
              </a:rPr>
              <a:t>shsu.edu</a:t>
            </a:r>
            <a:endParaRPr lang="en-US" sz="3400" b="1" dirty="0">
              <a:solidFill>
                <a:schemeClr val="bg1"/>
              </a:solidFill>
            </a:endParaRPr>
          </a:p>
          <a:p>
            <a:pPr>
              <a:spcAft>
                <a:spcPts val="80"/>
              </a:spcAft>
              <a:defRPr/>
            </a:pPr>
            <a:endParaRPr lang="en-US" altLang="en-US" sz="2800" dirty="0">
              <a:solidFill>
                <a:schemeClr val="bg1"/>
              </a:solidFill>
              <a:ea typeface="Arial" charset="0"/>
            </a:endParaRPr>
          </a:p>
        </p:txBody>
      </p:sp>
      <p:pic>
        <p:nvPicPr>
          <p:cNvPr id="4" name="Picture 3" descr="A black and white logo&#10;&#10;AI-generated content may be incorrect.">
            <a:extLst>
              <a:ext uri="{FF2B5EF4-FFF2-40B4-BE49-F238E27FC236}">
                <a16:creationId xmlns:a16="http://schemas.microsoft.com/office/drawing/2014/main" id="{94E2F258-2FF0-C540-0B9E-C42CEA509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51590" y="811290"/>
            <a:ext cx="5951220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65799"/>
      </p:ext>
    </p:extLst>
  </p:cSld>
  <p:clrMapOvr>
    <a:masterClrMapping/>
  </p:clrMapOvr>
</p:sld>
</file>

<file path=ppt/theme/theme1.xml><?xml version="1.0" encoding="utf-8"?>
<a:theme xmlns:a="http://schemas.openxmlformats.org/drawingml/2006/main" name="Research Poster Template">
  <a:themeElements>
    <a:clrScheme name="SHSU COLORS">
      <a:dk1>
        <a:srgbClr val="000000"/>
      </a:dk1>
      <a:lt1>
        <a:srgbClr val="FFFFFF"/>
      </a:lt1>
      <a:dk2>
        <a:srgbClr val="004853"/>
      </a:dk2>
      <a:lt2>
        <a:srgbClr val="DDCDAE"/>
      </a:lt2>
      <a:accent1>
        <a:srgbClr val="F56423"/>
      </a:accent1>
      <a:accent2>
        <a:srgbClr val="004853"/>
      </a:accent2>
      <a:accent3>
        <a:srgbClr val="465D7B"/>
      </a:accent3>
      <a:accent4>
        <a:srgbClr val="DDCDAE"/>
      </a:accent4>
      <a:accent5>
        <a:srgbClr val="BBDDF6"/>
      </a:accent5>
      <a:accent6>
        <a:srgbClr val="A3D237"/>
      </a:accent6>
      <a:hlink>
        <a:srgbClr val="F56423"/>
      </a:hlink>
      <a:folHlink>
        <a:srgbClr val="F5642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 Accessible" id="{BC02AB42-924F-614D-9F02-5DAD031142A4}" vid="{CEC2668D-C73A-D648-809C-2002B42E64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Research Poster Template</Template>
  <TotalTime>38</TotalTime>
  <Words>45</Words>
  <Application>Microsoft Macintosh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Research Poster Template</vt:lpstr>
      <vt:lpstr>PowerPoint Presentation</vt:lpstr>
    </vt:vector>
  </TitlesOfParts>
  <Manager/>
  <Company/>
  <LinksUpToDate>false</LinksUpToDate>
  <SharedDoc>false</SharedDoc>
  <HyperlinkBase>www.buffalo.edu/brand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Jones, Zachary</cp:lastModifiedBy>
  <cp:revision>10</cp:revision>
  <cp:lastPrinted>2018-07-27T15:05:13Z</cp:lastPrinted>
  <dcterms:created xsi:type="dcterms:W3CDTF">2019-03-28T18:35:19Z</dcterms:created>
  <dcterms:modified xsi:type="dcterms:W3CDTF">2025-05-12T21:29:59Z</dcterms:modified>
  <cp:category/>
</cp:coreProperties>
</file>