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78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56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34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12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390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268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146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024" algn="l" defTabSz="68575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1"/>
    <p:restoredTop sz="94655"/>
  </p:normalViewPr>
  <p:slideViewPr>
    <p:cSldViewPr snapToGrid="0" snapToObjects="1">
      <p:cViewPr>
        <p:scale>
          <a:sx n="155" d="100"/>
          <a:sy n="155" d="100"/>
        </p:scale>
        <p:origin x="176" y="4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9724D-6106-B84D-AD73-88AB3BCE741D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78A6-91B1-A94B-8013-D04A98434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3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1pPr>
    <a:lvl2pPr marL="85039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2pPr>
    <a:lvl3pPr marL="170078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3pPr>
    <a:lvl4pPr marL="255118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4pPr>
    <a:lvl5pPr marL="340157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5pPr>
    <a:lvl6pPr marL="425196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6pPr>
    <a:lvl7pPr marL="510235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7pPr>
    <a:lvl8pPr marL="595274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8pPr>
    <a:lvl9pPr marL="680314" algn="l" defTabSz="170078" rtl="0" eaLnBrk="1" latinLnBrk="0" hangingPunct="1">
      <a:defRPr sz="2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A78A6-91B1-A94B-8013-D04A98434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57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Post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378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17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6" descr="alt=&quot;&quot;"/>
          <p:cNvSpPr>
            <a:spLocks noChangeArrowheads="1"/>
          </p:cNvSpPr>
          <p:nvPr userDrawn="1"/>
        </p:nvSpPr>
        <p:spPr bwMode="auto">
          <a:xfrm>
            <a:off x="0" y="4751510"/>
            <a:ext cx="9144000" cy="39199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453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8" name="Rectangle 36" descr="alt=&quot;&quot;"/>
          <p:cNvSpPr>
            <a:spLocks noChangeArrowheads="1"/>
          </p:cNvSpPr>
          <p:nvPr userDrawn="1"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453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9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142921" rtl="0" eaLnBrk="1" latinLnBrk="0" hangingPunct="1">
        <a:lnSpc>
          <a:spcPct val="90000"/>
        </a:lnSpc>
        <a:spcBef>
          <a:spcPct val="0"/>
        </a:spcBef>
        <a:buNone/>
        <a:defRPr sz="1375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5730" indent="-35730" algn="l" defTabSz="142921" rtl="0" eaLnBrk="1" latinLnBrk="0" hangingPunct="1">
        <a:lnSpc>
          <a:spcPct val="90000"/>
        </a:lnSpc>
        <a:spcBef>
          <a:spcPts val="156"/>
        </a:spcBef>
        <a:buFont typeface="Arial"/>
        <a:buChar char="•"/>
        <a:defRPr sz="438" kern="1200">
          <a:solidFill>
            <a:schemeClr val="tx1"/>
          </a:solidFill>
          <a:latin typeface="+mn-lt"/>
          <a:ea typeface="+mn-ea"/>
          <a:cs typeface="+mn-cs"/>
        </a:defRPr>
      </a:lvl1pPr>
      <a:lvl2pPr marL="107191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</a:defRPr>
      </a:lvl2pPr>
      <a:lvl3pPr marL="178651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313" kern="1200">
          <a:solidFill>
            <a:schemeClr val="tx1"/>
          </a:solidFill>
          <a:latin typeface="+mn-lt"/>
          <a:ea typeface="+mn-ea"/>
          <a:cs typeface="+mn-cs"/>
        </a:defRPr>
      </a:lvl3pPr>
      <a:lvl4pPr marL="250111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281" kern="1200">
          <a:solidFill>
            <a:schemeClr val="tx1"/>
          </a:solidFill>
          <a:latin typeface="+mn-lt"/>
          <a:ea typeface="+mn-ea"/>
          <a:cs typeface="+mn-cs"/>
        </a:defRPr>
      </a:lvl4pPr>
      <a:lvl5pPr marL="321572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281" kern="1200">
          <a:solidFill>
            <a:schemeClr val="tx1"/>
          </a:solidFill>
          <a:latin typeface="+mn-lt"/>
          <a:ea typeface="+mn-ea"/>
          <a:cs typeface="+mn-cs"/>
        </a:defRPr>
      </a:lvl5pPr>
      <a:lvl6pPr marL="393032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281" kern="1200">
          <a:solidFill>
            <a:schemeClr val="tx1"/>
          </a:solidFill>
          <a:latin typeface="+mn-lt"/>
          <a:ea typeface="+mn-ea"/>
          <a:cs typeface="+mn-cs"/>
        </a:defRPr>
      </a:lvl6pPr>
      <a:lvl7pPr marL="464492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281" kern="1200">
          <a:solidFill>
            <a:schemeClr val="tx1"/>
          </a:solidFill>
          <a:latin typeface="+mn-lt"/>
          <a:ea typeface="+mn-ea"/>
          <a:cs typeface="+mn-cs"/>
        </a:defRPr>
      </a:lvl7pPr>
      <a:lvl8pPr marL="535953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281" kern="1200">
          <a:solidFill>
            <a:schemeClr val="tx1"/>
          </a:solidFill>
          <a:latin typeface="+mn-lt"/>
          <a:ea typeface="+mn-ea"/>
          <a:cs typeface="+mn-cs"/>
        </a:defRPr>
      </a:lvl8pPr>
      <a:lvl9pPr marL="607413" indent="-35730" algn="l" defTabSz="142921" rtl="0" eaLnBrk="1" latinLnBrk="0" hangingPunct="1">
        <a:lnSpc>
          <a:spcPct val="90000"/>
        </a:lnSpc>
        <a:spcBef>
          <a:spcPts val="78"/>
        </a:spcBef>
        <a:buFont typeface="Arial"/>
        <a:buChar char="•"/>
        <a:defRPr sz="2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1pPr>
      <a:lvl2pPr marL="71460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2pPr>
      <a:lvl3pPr marL="142921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3pPr>
      <a:lvl4pPr marL="214381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4pPr>
      <a:lvl5pPr marL="285841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5pPr>
      <a:lvl6pPr marL="357302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6pPr>
      <a:lvl7pPr marL="428762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7pPr>
      <a:lvl8pPr marL="500223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8pPr>
      <a:lvl9pPr marL="571683" algn="l" defTabSz="142921" rtl="0" eaLnBrk="1" latinLnBrk="0" hangingPunct="1">
        <a:defRPr sz="2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oster Title"/>
          <p:cNvSpPr>
            <a:spLocks noChangeArrowheads="1"/>
          </p:cNvSpPr>
          <p:nvPr/>
        </p:nvSpPr>
        <p:spPr bwMode="auto">
          <a:xfrm>
            <a:off x="200953" y="178168"/>
            <a:ext cx="6441281" cy="49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57" tIns="7127" rIns="14257" bIns="7127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375" dirty="0">
                <a:solidFill>
                  <a:srgbClr val="FFFFFF"/>
                </a:solidFill>
                <a:latin typeface="+mn-lt"/>
                <a:ea typeface="Arial" charset="0"/>
              </a:rPr>
              <a:t>ACADEMIC RESEARCH POSTER TEMPLATE</a:t>
            </a:r>
          </a:p>
          <a:p>
            <a:pPr>
              <a:spcBef>
                <a:spcPts val="94"/>
              </a:spcBef>
              <a:spcAft>
                <a:spcPts val="281"/>
              </a:spcAft>
              <a:defRPr/>
            </a:pPr>
            <a:r>
              <a:rPr lang="en-US" altLang="en-US" sz="688" dirty="0">
                <a:solidFill>
                  <a:srgbClr val="FFFFFF"/>
                </a:solidFill>
                <a:latin typeface="+mn-lt"/>
                <a:ea typeface="Arial" charset="0"/>
              </a:rPr>
              <a:t>Subtitle for Academic Research Poster (digital screen)</a:t>
            </a:r>
          </a:p>
          <a:p>
            <a:pPr>
              <a:spcBef>
                <a:spcPts val="281"/>
              </a:spcBef>
              <a:defRPr/>
            </a:pPr>
            <a:r>
              <a:rPr lang="en-US" altLang="en-US" sz="500" dirty="0">
                <a:solidFill>
                  <a:srgbClr val="FFFFFF"/>
                </a:solidFill>
                <a:latin typeface="+mn-lt"/>
                <a:ea typeface="Arial" charset="0"/>
              </a:rPr>
              <a:t>Your names and the names of the people who contributed to this presentation</a:t>
            </a:r>
          </a:p>
        </p:txBody>
      </p:sp>
      <p:sp>
        <p:nvSpPr>
          <p:cNvPr id="94" name="Contact Information Textbox"/>
          <p:cNvSpPr/>
          <p:nvPr/>
        </p:nvSpPr>
        <p:spPr>
          <a:xfrm>
            <a:off x="7895131" y="4785898"/>
            <a:ext cx="1528183" cy="23376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125"/>
              </a:spcAft>
              <a:defRPr/>
            </a:pPr>
            <a:r>
              <a:rPr lang="en-US" altLang="en-US" sz="438" dirty="0">
                <a:solidFill>
                  <a:schemeClr val="bg1"/>
                </a:solidFill>
                <a:ea typeface="Arial" charset="0"/>
              </a:rPr>
              <a:t>Department or Office name goes here </a:t>
            </a:r>
            <a:br>
              <a:rPr lang="en-US" altLang="en-US" sz="438" dirty="0">
                <a:solidFill>
                  <a:schemeClr val="bg1"/>
                </a:solidFill>
                <a:ea typeface="Arial" charset="0"/>
              </a:rPr>
            </a:br>
            <a:r>
              <a:rPr lang="en-US" altLang="en-US" sz="438" dirty="0">
                <a:solidFill>
                  <a:schemeClr val="bg1"/>
                </a:solidFill>
                <a:ea typeface="Arial" charset="0"/>
              </a:rPr>
              <a:t>School, College or Division name goes here</a:t>
            </a:r>
          </a:p>
          <a:p>
            <a:pPr>
              <a:spcAft>
                <a:spcPts val="13"/>
              </a:spcAft>
              <a:defRPr/>
            </a:pPr>
            <a:r>
              <a:rPr lang="en-US" sz="531" b="1" dirty="0" err="1">
                <a:solidFill>
                  <a:schemeClr val="bg1"/>
                </a:solidFill>
              </a:rPr>
              <a:t>shsu.edu</a:t>
            </a:r>
            <a:endParaRPr lang="en-US" sz="531" b="1" dirty="0">
              <a:solidFill>
                <a:schemeClr val="bg1"/>
              </a:solidFill>
            </a:endParaRPr>
          </a:p>
          <a:p>
            <a:pPr>
              <a:spcAft>
                <a:spcPts val="13"/>
              </a:spcAft>
              <a:defRPr/>
            </a:pPr>
            <a:endParaRPr lang="en-US" altLang="en-US" sz="438" dirty="0">
              <a:solidFill>
                <a:schemeClr val="bg1"/>
              </a:solidFill>
              <a:ea typeface="Arial" charset="0"/>
            </a:endParaRPr>
          </a:p>
        </p:txBody>
      </p:sp>
      <p:pic>
        <p:nvPicPr>
          <p:cNvPr id="4" name="Picture 3" descr="A black and white logo&#10;&#10;AI-generated content may be incorrect.">
            <a:extLst>
              <a:ext uri="{FF2B5EF4-FFF2-40B4-BE49-F238E27FC236}">
                <a16:creationId xmlns:a16="http://schemas.microsoft.com/office/drawing/2014/main" id="{94E2F258-2FF0-C540-0B9E-C42CEA50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9645" y="126764"/>
            <a:ext cx="929878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65799"/>
      </p:ext>
    </p:extLst>
  </p:cSld>
  <p:clrMapOvr>
    <a:masterClrMapping/>
  </p:clrMapOvr>
</p:sld>
</file>

<file path=ppt/theme/theme1.xml><?xml version="1.0" encoding="utf-8"?>
<a:theme xmlns:a="http://schemas.openxmlformats.org/drawingml/2006/main" name="Research Poster Template">
  <a:themeElements>
    <a:clrScheme name="SHSU COLORS">
      <a:dk1>
        <a:srgbClr val="000000"/>
      </a:dk1>
      <a:lt1>
        <a:srgbClr val="FFFFFF"/>
      </a:lt1>
      <a:dk2>
        <a:srgbClr val="004853"/>
      </a:dk2>
      <a:lt2>
        <a:srgbClr val="DDCDAE"/>
      </a:lt2>
      <a:accent1>
        <a:srgbClr val="F56423"/>
      </a:accent1>
      <a:accent2>
        <a:srgbClr val="004853"/>
      </a:accent2>
      <a:accent3>
        <a:srgbClr val="465D7B"/>
      </a:accent3>
      <a:accent4>
        <a:srgbClr val="DDCDAE"/>
      </a:accent4>
      <a:accent5>
        <a:srgbClr val="BBDDF6"/>
      </a:accent5>
      <a:accent6>
        <a:srgbClr val="A3D237"/>
      </a:accent6>
      <a:hlink>
        <a:srgbClr val="F56423"/>
      </a:hlink>
      <a:folHlink>
        <a:srgbClr val="F5642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 Accessible" id="{BC02AB42-924F-614D-9F02-5DAD031142A4}" vid="{CEC2668D-C73A-D648-809C-2002B42E64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Research Poster Template</Template>
  <TotalTime>43</TotalTime>
  <Words>45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Research Poster Template</vt:lpstr>
      <vt:lpstr>PowerPoint Presentation</vt:lpstr>
    </vt:vector>
  </TitlesOfParts>
  <Manager/>
  <Company/>
  <LinksUpToDate>false</LinksUpToDate>
  <SharedDoc>false</SharedDoc>
  <HyperlinkBase>www.buffalo.edu/brand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Jones, Zachary</cp:lastModifiedBy>
  <cp:revision>11</cp:revision>
  <cp:lastPrinted>2018-07-27T15:05:13Z</cp:lastPrinted>
  <dcterms:created xsi:type="dcterms:W3CDTF">2019-03-28T18:35:19Z</dcterms:created>
  <dcterms:modified xsi:type="dcterms:W3CDTF">2025-05-12T21:34:30Z</dcterms:modified>
  <cp:category/>
</cp:coreProperties>
</file>